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0.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1.xml" ContentType="application/vnd.openxmlformats-officedocument.them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2.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3.xml" ContentType="application/vnd.openxmlformats-officedocument.them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4.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5.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6.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2" r:id="rId4"/>
    <p:sldMasterId id="2147483743" r:id="rId5"/>
    <p:sldMasterId id="2147483758" r:id="rId6"/>
    <p:sldMasterId id="2147483775" r:id="rId7"/>
    <p:sldMasterId id="2147483798" r:id="rId8"/>
    <p:sldMasterId id="2147483828" r:id="rId9"/>
    <p:sldMasterId id="2147483885" r:id="rId10"/>
    <p:sldMasterId id="2147483914" r:id="rId11"/>
    <p:sldMasterId id="2147483931" r:id="rId12"/>
    <p:sldMasterId id="2147483950" r:id="rId13"/>
    <p:sldMasterId id="2147483968" r:id="rId14"/>
    <p:sldMasterId id="2147484017" r:id="rId15"/>
    <p:sldMasterId id="2147484066" r:id="rId16"/>
    <p:sldMasterId id="2147484089" r:id="rId17"/>
  </p:sldMasterIdLst>
  <p:notesMasterIdLst>
    <p:notesMasterId r:id="rId50"/>
  </p:notesMasterIdLst>
  <p:sldIdLst>
    <p:sldId id="257" r:id="rId18"/>
    <p:sldId id="2076136795" r:id="rId19"/>
    <p:sldId id="2076138641" r:id="rId20"/>
    <p:sldId id="281" r:id="rId21"/>
    <p:sldId id="2147469933" r:id="rId22"/>
    <p:sldId id="2147469927" r:id="rId23"/>
    <p:sldId id="2147469466" r:id="rId24"/>
    <p:sldId id="2058" r:id="rId25"/>
    <p:sldId id="2076136953" r:id="rId26"/>
    <p:sldId id="2147469497" r:id="rId27"/>
    <p:sldId id="2145706074" r:id="rId28"/>
    <p:sldId id="2145706100" r:id="rId29"/>
    <p:sldId id="2141411356" r:id="rId30"/>
    <p:sldId id="2076136938" r:id="rId31"/>
    <p:sldId id="2076138712" r:id="rId32"/>
    <p:sldId id="2076138753" r:id="rId33"/>
    <p:sldId id="2076138714" r:id="rId34"/>
    <p:sldId id="258" r:id="rId35"/>
    <p:sldId id="2145706099" r:id="rId36"/>
    <p:sldId id="2147469498" r:id="rId37"/>
    <p:sldId id="2147469507" r:id="rId38"/>
    <p:sldId id="2076138731" r:id="rId39"/>
    <p:sldId id="2147469840" r:id="rId40"/>
    <p:sldId id="2147469925" r:id="rId41"/>
    <p:sldId id="2145706102" r:id="rId42"/>
    <p:sldId id="2147469926" r:id="rId43"/>
    <p:sldId id="2145706103" r:id="rId44"/>
    <p:sldId id="2076138650" r:id="rId45"/>
    <p:sldId id="2147469505" r:id="rId46"/>
    <p:sldId id="2147469934" r:id="rId47"/>
    <p:sldId id="286" r:id="rId48"/>
    <p:sldId id="263"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onsolas" panose="020B0609020204030204" pitchFamily="49"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
      <p:font typeface="Segoe UI Light" panose="020B0502040204020203" pitchFamily="34" charset="0"/>
      <p:regular r:id="rId69"/>
      <p:italic r:id="rId70"/>
    </p:embeddedFont>
    <p:embeddedFont>
      <p:font typeface="Segoe UI Semibold" panose="020B0702040204020203" pitchFamily="34" charset="0"/>
      <p:bold r:id="rId71"/>
      <p:boldItalic r:id="rId72"/>
    </p:embeddedFont>
    <p:embeddedFont>
      <p:font typeface="Segoe UI Semilight" panose="020B0402040204020203" pitchFamily="34" charset="0"/>
      <p:regular r:id="rId73"/>
      <p: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2BD4"/>
    <a:srgbClr val="000000"/>
    <a:srgbClr val="26262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11" autoAdjust="0"/>
    <p:restoredTop sz="77126" autoAdjust="0"/>
  </p:normalViewPr>
  <p:slideViewPr>
    <p:cSldViewPr snapToGrid="0">
      <p:cViewPr varScale="1">
        <p:scale>
          <a:sx n="119" d="100"/>
          <a:sy n="119" d="100"/>
        </p:scale>
        <p:origin x="1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font" Target="fonts/font11.fntdata"/><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font" Target="fonts/font7.fntdata"/><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th" userId="02261a5d-b764-49c2-b6b6-041bd43f80dd" providerId="ADAL" clId="{817C7F12-C018-4B1E-8793-EF1711D466FD}"/>
    <pc:docChg chg="addSld delSld modSld sldOrd">
      <pc:chgData name="Daniel Roth" userId="02261a5d-b764-49c2-b6b6-041bd43f80dd" providerId="ADAL" clId="{817C7F12-C018-4B1E-8793-EF1711D466FD}" dt="2022-03-30T20:25:06.896" v="28"/>
      <pc:docMkLst>
        <pc:docMk/>
      </pc:docMkLst>
      <pc:sldChg chg="mod modShow">
        <pc:chgData name="Daniel Roth" userId="02261a5d-b764-49c2-b6b6-041bd43f80dd" providerId="ADAL" clId="{817C7F12-C018-4B1E-8793-EF1711D466FD}" dt="2022-03-30T20:25:00.591" v="25" actId="729"/>
        <pc:sldMkLst>
          <pc:docMk/>
          <pc:sldMk cId="3238666721" sldId="2141411361"/>
        </pc:sldMkLst>
      </pc:sldChg>
      <pc:sldChg chg="ord">
        <pc:chgData name="Daniel Roth" userId="02261a5d-b764-49c2-b6b6-041bd43f80dd" providerId="ADAL" clId="{817C7F12-C018-4B1E-8793-EF1711D466FD}" dt="2022-03-30T20:25:06.896" v="28"/>
        <pc:sldMkLst>
          <pc:docMk/>
          <pc:sldMk cId="3240902454" sldId="2145706096"/>
        </pc:sldMkLst>
      </pc:sldChg>
      <pc:sldChg chg="mod modShow">
        <pc:chgData name="Daniel Roth" userId="02261a5d-b764-49c2-b6b6-041bd43f80dd" providerId="ADAL" clId="{817C7F12-C018-4B1E-8793-EF1711D466FD}" dt="2022-03-30T20:25:03.490" v="26" actId="729"/>
        <pc:sldMkLst>
          <pc:docMk/>
          <pc:sldMk cId="3746827040" sldId="2145706103"/>
        </pc:sldMkLst>
      </pc:sldChg>
      <pc:sldChg chg="modSp del mod">
        <pc:chgData name="Daniel Roth" userId="02261a5d-b764-49c2-b6b6-041bd43f80dd" providerId="ADAL" clId="{817C7F12-C018-4B1E-8793-EF1711D466FD}" dt="2022-03-30T20:24:36.997" v="21" actId="47"/>
        <pc:sldMkLst>
          <pc:docMk/>
          <pc:sldMk cId="3316368627" sldId="2147469499"/>
        </pc:sldMkLst>
        <pc:spChg chg="mod">
          <ac:chgData name="Daniel Roth" userId="02261a5d-b764-49c2-b6b6-041bd43f80dd" providerId="ADAL" clId="{817C7F12-C018-4B1E-8793-EF1711D466FD}" dt="2022-03-30T20:23:40.581" v="20" actId="20577"/>
          <ac:spMkLst>
            <pc:docMk/>
            <pc:sldMk cId="3316368627" sldId="2147469499"/>
            <ac:spMk id="2" creationId="{ED2A5738-76E0-4932-B1A1-A997E2E259B7}"/>
          </ac:spMkLst>
        </pc:spChg>
      </pc:sldChg>
      <pc:sldChg chg="add del">
        <pc:chgData name="Daniel Roth" userId="02261a5d-b764-49c2-b6b6-041bd43f80dd" providerId="ADAL" clId="{817C7F12-C018-4B1E-8793-EF1711D466FD}" dt="2022-03-30T20:24:44.945" v="24"/>
        <pc:sldMkLst>
          <pc:docMk/>
          <pc:sldMk cId="3402346294" sldId="2147469507"/>
        </pc:sldMkLst>
      </pc:sldChg>
    </pc:docChg>
  </pc:docChgLst>
  <pc:docChgLst>
    <pc:chgData name="Daniel Roth" userId="02261a5d-b764-49c2-b6b6-041bd43f80dd" providerId="ADAL" clId="{FD9E0611-8AC1-4E75-A5FA-C41B7B9CBA92}"/>
    <pc:docChg chg="undo custSel addSld delSld modSld sldOrd">
      <pc:chgData name="Daniel Roth" userId="02261a5d-b764-49c2-b6b6-041bd43f80dd" providerId="ADAL" clId="{FD9E0611-8AC1-4E75-A5FA-C41B7B9CBA92}" dt="2021-09-17T17:44:44.150" v="263" actId="20577"/>
      <pc:docMkLst>
        <pc:docMk/>
      </pc:docMkLst>
      <pc:sldChg chg="modSp mod">
        <pc:chgData name="Daniel Roth" userId="02261a5d-b764-49c2-b6b6-041bd43f80dd" providerId="ADAL" clId="{FD9E0611-8AC1-4E75-A5FA-C41B7B9CBA92}" dt="2021-09-09T17:59:22.019" v="45" actId="27636"/>
        <pc:sldMkLst>
          <pc:docMk/>
          <pc:sldMk cId="2412432847" sldId="286"/>
        </pc:sldMkLst>
        <pc:spChg chg="mod">
          <ac:chgData name="Daniel Roth" userId="02261a5d-b764-49c2-b6b6-041bd43f80dd" providerId="ADAL" clId="{FD9E0611-8AC1-4E75-A5FA-C41B7B9CBA92}" dt="2021-09-09T17:59:22.019" v="45" actId="27636"/>
          <ac:spMkLst>
            <pc:docMk/>
            <pc:sldMk cId="2412432847" sldId="286"/>
            <ac:spMk id="2" creationId="{FA9D1495-BD70-420A-9A4F-8DBE90E37993}"/>
          </ac:spMkLst>
        </pc:spChg>
      </pc:sldChg>
      <pc:sldChg chg="modSp add mod modClrScheme chgLayout">
        <pc:chgData name="Daniel Roth" userId="02261a5d-b764-49c2-b6b6-041bd43f80dd" providerId="ADAL" clId="{FD9E0611-8AC1-4E75-A5FA-C41B7B9CBA92}" dt="2021-09-17T16:43:01.215" v="86" actId="108"/>
        <pc:sldMkLst>
          <pc:docMk/>
          <pc:sldMk cId="727668204" sldId="2076138712"/>
        </pc:sldMkLst>
        <pc:spChg chg="mod ord">
          <ac:chgData name="Daniel Roth" userId="02261a5d-b764-49c2-b6b6-041bd43f80dd" providerId="ADAL" clId="{FD9E0611-8AC1-4E75-A5FA-C41B7B9CBA92}" dt="2021-09-09T17:58:01.313" v="37" actId="700"/>
          <ac:spMkLst>
            <pc:docMk/>
            <pc:sldMk cId="727668204" sldId="2076138712"/>
            <ac:spMk id="4" creationId="{A14AE34C-0EB0-4F4E-88A8-2F0B4A9411D6}"/>
          </ac:spMkLst>
        </pc:spChg>
        <pc:spChg chg="mod ord">
          <ac:chgData name="Daniel Roth" userId="02261a5d-b764-49c2-b6b6-041bd43f80dd" providerId="ADAL" clId="{FD9E0611-8AC1-4E75-A5FA-C41B7B9CBA92}" dt="2021-09-09T17:58:01.313" v="37" actId="700"/>
          <ac:spMkLst>
            <pc:docMk/>
            <pc:sldMk cId="727668204" sldId="2076138712"/>
            <ac:spMk id="5" creationId="{6CA99F7A-1F43-46CB-88E8-D93AB80583EF}"/>
          </ac:spMkLst>
        </pc:spChg>
        <pc:spChg chg="mod ord">
          <ac:chgData name="Daniel Roth" userId="02261a5d-b764-49c2-b6b6-041bd43f80dd" providerId="ADAL" clId="{FD9E0611-8AC1-4E75-A5FA-C41B7B9CBA92}" dt="2021-09-17T16:43:01.215" v="86" actId="108"/>
          <ac:spMkLst>
            <pc:docMk/>
            <pc:sldMk cId="727668204" sldId="2076138712"/>
            <ac:spMk id="6" creationId="{07220C14-33DE-4377-ADD9-6D3B3287A536}"/>
          </ac:spMkLst>
        </pc:spChg>
      </pc:sldChg>
      <pc:sldChg chg="ord">
        <pc:chgData name="Daniel Roth" userId="02261a5d-b764-49c2-b6b6-041bd43f80dd" providerId="ADAL" clId="{FD9E0611-8AC1-4E75-A5FA-C41B7B9CBA92}" dt="2021-09-01T09:33:05.668" v="33"/>
        <pc:sldMkLst>
          <pc:docMk/>
          <pc:sldMk cId="2017457375" sldId="2076138716"/>
        </pc:sldMkLst>
      </pc:sldChg>
      <pc:sldChg chg="delSp modSp mod">
        <pc:chgData name="Daniel Roth" userId="02261a5d-b764-49c2-b6b6-041bd43f80dd" providerId="ADAL" clId="{FD9E0611-8AC1-4E75-A5FA-C41B7B9CBA92}" dt="2021-09-01T09:29:28.202" v="8" actId="20577"/>
        <pc:sldMkLst>
          <pc:docMk/>
          <pc:sldMk cId="2843550705" sldId="2076138727"/>
        </pc:sldMkLst>
        <pc:spChg chg="del">
          <ac:chgData name="Daniel Roth" userId="02261a5d-b764-49c2-b6b6-041bd43f80dd" providerId="ADAL" clId="{FD9E0611-8AC1-4E75-A5FA-C41B7B9CBA92}" dt="2021-09-01T09:29:20.331" v="6" actId="478"/>
          <ac:spMkLst>
            <pc:docMk/>
            <pc:sldMk cId="2843550705" sldId="2076138727"/>
            <ac:spMk id="2" creationId="{A27CD9CF-AE3B-4BC4-84D2-60BBEF2CFEC5}"/>
          </ac:spMkLst>
        </pc:spChg>
        <pc:spChg chg="mod">
          <ac:chgData name="Daniel Roth" userId="02261a5d-b764-49c2-b6b6-041bd43f80dd" providerId="ADAL" clId="{FD9E0611-8AC1-4E75-A5FA-C41B7B9CBA92}" dt="2021-09-01T09:29:14.871" v="5" actId="20577"/>
          <ac:spMkLst>
            <pc:docMk/>
            <pc:sldMk cId="2843550705" sldId="2076138727"/>
            <ac:spMk id="6" creationId="{7C376708-27FB-47AF-ABE1-2D622AC8ED83}"/>
          </ac:spMkLst>
        </pc:spChg>
        <pc:spChg chg="mod">
          <ac:chgData name="Daniel Roth" userId="02261a5d-b764-49c2-b6b6-041bd43f80dd" providerId="ADAL" clId="{FD9E0611-8AC1-4E75-A5FA-C41B7B9CBA92}" dt="2021-09-01T09:29:28.202" v="8" actId="20577"/>
          <ac:spMkLst>
            <pc:docMk/>
            <pc:sldMk cId="2843550705" sldId="2076138727"/>
            <ac:spMk id="11" creationId="{C0E7814F-772A-488B-9829-94D3C5B349DF}"/>
          </ac:spMkLst>
        </pc:spChg>
      </pc:sldChg>
      <pc:sldChg chg="modSp mod">
        <pc:chgData name="Daniel Roth" userId="02261a5d-b764-49c2-b6b6-041bd43f80dd" providerId="ADAL" clId="{FD9E0611-8AC1-4E75-A5FA-C41B7B9CBA92}" dt="2021-09-01T09:29:42.591" v="15" actId="20577"/>
        <pc:sldMkLst>
          <pc:docMk/>
          <pc:sldMk cId="2478951389" sldId="2076138729"/>
        </pc:sldMkLst>
        <pc:spChg chg="mod">
          <ac:chgData name="Daniel Roth" userId="02261a5d-b764-49c2-b6b6-041bd43f80dd" providerId="ADAL" clId="{FD9E0611-8AC1-4E75-A5FA-C41B7B9CBA92}" dt="2021-09-01T09:29:42.591" v="15" actId="20577"/>
          <ac:spMkLst>
            <pc:docMk/>
            <pc:sldMk cId="2478951389" sldId="2076138729"/>
            <ac:spMk id="6" creationId="{7C376708-27FB-47AF-ABE1-2D622AC8ED83}"/>
          </ac:spMkLst>
        </pc:spChg>
      </pc:sldChg>
      <pc:sldChg chg="modSp mod">
        <pc:chgData name="Daniel Roth" userId="02261a5d-b764-49c2-b6b6-041bd43f80dd" providerId="ADAL" clId="{FD9E0611-8AC1-4E75-A5FA-C41B7B9CBA92}" dt="2021-09-17T16:45:18.254" v="184"/>
        <pc:sldMkLst>
          <pc:docMk/>
          <pc:sldMk cId="1418912693" sldId="2076138737"/>
        </pc:sldMkLst>
        <pc:spChg chg="mod">
          <ac:chgData name="Daniel Roth" userId="02261a5d-b764-49c2-b6b6-041bd43f80dd" providerId="ADAL" clId="{FD9E0611-8AC1-4E75-A5FA-C41B7B9CBA92}" dt="2021-09-17T16:45:18.254" v="184"/>
          <ac:spMkLst>
            <pc:docMk/>
            <pc:sldMk cId="1418912693" sldId="2076138737"/>
            <ac:spMk id="3" creationId="{D1170E57-7FF7-450A-A15A-D2941E99EF2B}"/>
          </ac:spMkLst>
        </pc:spChg>
      </pc:sldChg>
      <pc:sldChg chg="modSp mod modNotesTx">
        <pc:chgData name="Daniel Roth" userId="02261a5d-b764-49c2-b6b6-041bd43f80dd" providerId="ADAL" clId="{FD9E0611-8AC1-4E75-A5FA-C41B7B9CBA92}" dt="2021-09-17T17:44:44.150" v="263" actId="20577"/>
        <pc:sldMkLst>
          <pc:docMk/>
          <pc:sldMk cId="2132482005" sldId="2141411355"/>
        </pc:sldMkLst>
        <pc:spChg chg="mod">
          <ac:chgData name="Daniel Roth" userId="02261a5d-b764-49c2-b6b6-041bd43f80dd" providerId="ADAL" clId="{FD9E0611-8AC1-4E75-A5FA-C41B7B9CBA92}" dt="2021-09-17T17:44:30.258" v="204" actId="20577"/>
          <ac:spMkLst>
            <pc:docMk/>
            <pc:sldMk cId="2132482005" sldId="2141411355"/>
            <ac:spMk id="2" creationId="{6B7AD44F-0D94-4DE8-A9BE-C6A47150EDE4}"/>
          </ac:spMkLst>
        </pc:spChg>
      </pc:sldChg>
      <pc:sldChg chg="del">
        <pc:chgData name="Daniel Roth" userId="02261a5d-b764-49c2-b6b6-041bd43f80dd" providerId="ADAL" clId="{FD9E0611-8AC1-4E75-A5FA-C41B7B9CBA92}" dt="2021-09-01T09:32:07.917" v="27" actId="47"/>
        <pc:sldMkLst>
          <pc:docMk/>
          <pc:sldMk cId="2674149726" sldId="2141411357"/>
        </pc:sldMkLst>
      </pc:sldChg>
      <pc:sldChg chg="modSp mod modShow">
        <pc:chgData name="Daniel Roth" userId="02261a5d-b764-49c2-b6b6-041bd43f80dd" providerId="ADAL" clId="{FD9E0611-8AC1-4E75-A5FA-C41B7B9CBA92}" dt="2021-09-17T16:43:38.724" v="88" actId="729"/>
        <pc:sldMkLst>
          <pc:docMk/>
          <pc:sldMk cId="1920958035" sldId="2141411360"/>
        </pc:sldMkLst>
        <pc:spChg chg="mod">
          <ac:chgData name="Daniel Roth" userId="02261a5d-b764-49c2-b6b6-041bd43f80dd" providerId="ADAL" clId="{FD9E0611-8AC1-4E75-A5FA-C41B7B9CBA92}" dt="2021-09-01T09:32:22.250" v="29" actId="20577"/>
          <ac:spMkLst>
            <pc:docMk/>
            <pc:sldMk cId="1920958035" sldId="2141411360"/>
            <ac:spMk id="3" creationId="{C5737E81-3D80-4347-B8C9-28847F5BDAA3}"/>
          </ac:spMkLst>
        </pc:spChg>
      </pc:sldChg>
      <pc:sldChg chg="modSp add del mod">
        <pc:chgData name="Daniel Roth" userId="02261a5d-b764-49c2-b6b6-041bd43f80dd" providerId="ADAL" clId="{FD9E0611-8AC1-4E75-A5FA-C41B7B9CBA92}" dt="2021-09-09T17:59:21.899" v="43" actId="22"/>
        <pc:sldMkLst>
          <pc:docMk/>
          <pc:sldMk cId="960933746" sldId="2141411361"/>
        </pc:sldMkLst>
        <pc:spChg chg="mod">
          <ac:chgData name="Daniel Roth" userId="02261a5d-b764-49c2-b6b6-041bd43f80dd" providerId="ADAL" clId="{FD9E0611-8AC1-4E75-A5FA-C41B7B9CBA92}" dt="2021-09-09T17:59:21.899" v="43" actId="22"/>
          <ac:spMkLst>
            <pc:docMk/>
            <pc:sldMk cId="960933746" sldId="2141411361"/>
            <ac:spMk id="5" creationId="{6CA99F7A-1F43-46CB-88E8-D93AB80583EF}"/>
          </ac:spMkLst>
        </pc:spChg>
        <pc:spChg chg="mod">
          <ac:chgData name="Daniel Roth" userId="02261a5d-b764-49c2-b6b6-041bd43f80dd" providerId="ADAL" clId="{FD9E0611-8AC1-4E75-A5FA-C41B7B9CBA92}" dt="2021-09-09T17:59:21.899" v="43" actId="22"/>
          <ac:spMkLst>
            <pc:docMk/>
            <pc:sldMk cId="960933746" sldId="2141411361"/>
            <ac:spMk id="6" creationId="{07220C14-33DE-4377-ADD9-6D3B3287A536}"/>
          </ac:spMkLst>
        </pc:spChg>
      </pc:sldChg>
      <pc:sldChg chg="addSp delSp modSp add del mod setBg modClrScheme chgLayout">
        <pc:chgData name="Daniel Roth" userId="02261a5d-b764-49c2-b6b6-041bd43f80dd" providerId="ADAL" clId="{FD9E0611-8AC1-4E75-A5FA-C41B7B9CBA92}" dt="2021-09-17T16:43:18.162" v="87" actId="47"/>
        <pc:sldMkLst>
          <pc:docMk/>
          <pc:sldMk cId="2233926046" sldId="2141411361"/>
        </pc:sldMkLst>
        <pc:spChg chg="add del mod ord">
          <ac:chgData name="Daniel Roth" userId="02261a5d-b764-49c2-b6b6-041bd43f80dd" providerId="ADAL" clId="{FD9E0611-8AC1-4E75-A5FA-C41B7B9CBA92}" dt="2021-09-09T18:02:47.842" v="62" actId="700"/>
          <ac:spMkLst>
            <pc:docMk/>
            <pc:sldMk cId="2233926046" sldId="2141411361"/>
            <ac:spMk id="3" creationId="{653BD658-FF13-4833-BEAA-EFBE05D95A3B}"/>
          </ac:spMkLst>
        </pc:spChg>
        <pc:spChg chg="mod ord">
          <ac:chgData name="Daniel Roth" userId="02261a5d-b764-49c2-b6b6-041bd43f80dd" providerId="ADAL" clId="{FD9E0611-8AC1-4E75-A5FA-C41B7B9CBA92}" dt="2021-09-09T18:02:47.842" v="62" actId="700"/>
          <ac:spMkLst>
            <pc:docMk/>
            <pc:sldMk cId="2233926046" sldId="2141411361"/>
            <ac:spMk id="4" creationId="{A14AE34C-0EB0-4F4E-88A8-2F0B4A9411D6}"/>
          </ac:spMkLst>
        </pc:spChg>
        <pc:spChg chg="del mod ord">
          <ac:chgData name="Daniel Roth" userId="02261a5d-b764-49c2-b6b6-041bd43f80dd" providerId="ADAL" clId="{FD9E0611-8AC1-4E75-A5FA-C41B7B9CBA92}" dt="2021-09-09T18:02:39.842" v="61" actId="21"/>
          <ac:spMkLst>
            <pc:docMk/>
            <pc:sldMk cId="2233926046" sldId="2141411361"/>
            <ac:spMk id="5" creationId="{6CA99F7A-1F43-46CB-88E8-D93AB80583EF}"/>
          </ac:spMkLst>
        </pc:spChg>
        <pc:spChg chg="del mod ord">
          <ac:chgData name="Daniel Roth" userId="02261a5d-b764-49c2-b6b6-041bd43f80dd" providerId="ADAL" clId="{FD9E0611-8AC1-4E75-A5FA-C41B7B9CBA92}" dt="2021-09-09T18:02:39.842" v="61" actId="21"/>
          <ac:spMkLst>
            <pc:docMk/>
            <pc:sldMk cId="2233926046" sldId="2141411361"/>
            <ac:spMk id="6" creationId="{07220C14-33DE-4377-ADD9-6D3B3287A536}"/>
          </ac:spMkLst>
        </pc:spChg>
        <pc:spChg chg="add del mod ord">
          <ac:chgData name="Daniel Roth" userId="02261a5d-b764-49c2-b6b6-041bd43f80dd" providerId="ADAL" clId="{FD9E0611-8AC1-4E75-A5FA-C41B7B9CBA92}" dt="2021-09-09T18:02:47.842" v="62" actId="700"/>
          <ac:spMkLst>
            <pc:docMk/>
            <pc:sldMk cId="2233926046" sldId="2141411361"/>
            <ac:spMk id="8" creationId="{69BA9C82-EA60-40B4-AA6B-5EA5ED53EA7D}"/>
          </ac:spMkLst>
        </pc:spChg>
        <pc:spChg chg="add del mod ord">
          <ac:chgData name="Daniel Roth" userId="02261a5d-b764-49c2-b6b6-041bd43f80dd" providerId="ADAL" clId="{FD9E0611-8AC1-4E75-A5FA-C41B7B9CBA92}" dt="2021-09-09T18:02:55.887" v="64" actId="478"/>
          <ac:spMkLst>
            <pc:docMk/>
            <pc:sldMk cId="2233926046" sldId="2141411361"/>
            <ac:spMk id="9" creationId="{508CCC59-1F23-4AA5-B9DE-41FB9CD2A9FC}"/>
          </ac:spMkLst>
        </pc:spChg>
        <pc:spChg chg="add del mod ord">
          <ac:chgData name="Daniel Roth" userId="02261a5d-b764-49c2-b6b6-041bd43f80dd" providerId="ADAL" clId="{FD9E0611-8AC1-4E75-A5FA-C41B7B9CBA92}" dt="2021-09-09T18:02:55.887" v="64" actId="478"/>
          <ac:spMkLst>
            <pc:docMk/>
            <pc:sldMk cId="2233926046" sldId="2141411361"/>
            <ac:spMk id="10" creationId="{D6579B26-9DA5-4A0E-BCC9-29B43D2EDD48}"/>
          </ac:spMkLst>
        </pc:spChg>
        <pc:spChg chg="add mod">
          <ac:chgData name="Daniel Roth" userId="02261a5d-b764-49c2-b6b6-041bd43f80dd" providerId="ADAL" clId="{FD9E0611-8AC1-4E75-A5FA-C41B7B9CBA92}" dt="2021-09-09T18:58:11.572" v="84" actId="20577"/>
          <ac:spMkLst>
            <pc:docMk/>
            <pc:sldMk cId="2233926046" sldId="2141411361"/>
            <ac:spMk id="11" creationId="{FF82007F-2EB7-4D05-84E2-B302AB6ED37E}"/>
          </ac:spMkLst>
        </pc:spChg>
        <pc:spChg chg="add mod">
          <ac:chgData name="Daniel Roth" userId="02261a5d-b764-49c2-b6b6-041bd43f80dd" providerId="ADAL" clId="{FD9E0611-8AC1-4E75-A5FA-C41B7B9CBA92}" dt="2021-09-09T18:03:01.142" v="65" actId="108"/>
          <ac:spMkLst>
            <pc:docMk/>
            <pc:sldMk cId="2233926046" sldId="2141411361"/>
            <ac:spMk id="12" creationId="{F63FF3B2-F7F2-40A2-A79E-A0C019E1341F}"/>
          </ac:spMkLst>
        </pc:spChg>
      </pc:sldChg>
      <pc:sldMasterChg chg="addSldLayout modSldLayout">
        <pc:chgData name="Daniel Roth" userId="02261a5d-b764-49c2-b6b6-041bd43f80dd" providerId="ADAL" clId="{FD9E0611-8AC1-4E75-A5FA-C41B7B9CBA92}" dt="2021-09-09T17:57:46.738" v="34" actId="22"/>
        <pc:sldMasterMkLst>
          <pc:docMk/>
          <pc:sldMasterMk cId="2691677774" sldId="2147483688"/>
        </pc:sldMasterMkLst>
        <pc:sldLayoutChg chg="add mod replId">
          <pc:chgData name="Daniel Roth" userId="02261a5d-b764-49c2-b6b6-041bd43f80dd" providerId="ADAL" clId="{FD9E0611-8AC1-4E75-A5FA-C41B7B9CBA92}" dt="2021-09-09T17:57:46.738" v="34" actId="22"/>
          <pc:sldLayoutMkLst>
            <pc:docMk/>
            <pc:sldMasterMk cId="2691677774" sldId="2147483688"/>
            <pc:sldLayoutMk cId="2026580600" sldId="2147483827"/>
          </pc:sldLayoutMkLst>
        </pc:sldLayoutChg>
      </pc:sldMasterChg>
    </pc:docChg>
  </pc:docChgLst>
  <pc:docChgLst>
    <pc:chgData name="Daniel Roth" userId="02261a5d-b764-49c2-b6b6-041bd43f80dd" providerId="ADAL" clId="{9FBF639A-9393-47CD-9F57-7006D32E0A47}"/>
    <pc:docChg chg="undo custSel addSld delSld modSld sldOrd">
      <pc:chgData name="Daniel Roth" userId="02261a5d-b764-49c2-b6b6-041bd43f80dd" providerId="ADAL" clId="{9FBF639A-9393-47CD-9F57-7006D32E0A47}" dt="2021-05-20T19:59:02.260" v="949" actId="20577"/>
      <pc:docMkLst>
        <pc:docMk/>
      </pc:docMkLst>
      <pc:sldChg chg="mod modShow">
        <pc:chgData name="Daniel Roth" userId="02261a5d-b764-49c2-b6b6-041bd43f80dd" providerId="ADAL" clId="{9FBF639A-9393-47CD-9F57-7006D32E0A47}" dt="2021-05-20T19:22:19.299" v="262" actId="729"/>
        <pc:sldMkLst>
          <pc:docMk/>
          <pc:sldMk cId="2412432847" sldId="286"/>
        </pc:sldMkLst>
      </pc:sldChg>
      <pc:sldChg chg="modSp mod">
        <pc:chgData name="Daniel Roth" userId="02261a5d-b764-49c2-b6b6-041bd43f80dd" providerId="ADAL" clId="{9FBF639A-9393-47CD-9F57-7006D32E0A47}" dt="2021-05-20T18:50:58.169" v="86" actId="1076"/>
        <pc:sldMkLst>
          <pc:docMk/>
          <pc:sldMk cId="1805414469" sldId="2076138720"/>
        </pc:sldMkLst>
        <pc:spChg chg="mod">
          <ac:chgData name="Daniel Roth" userId="02261a5d-b764-49c2-b6b6-041bd43f80dd" providerId="ADAL" clId="{9FBF639A-9393-47CD-9F57-7006D32E0A47}" dt="2021-05-20T18:50:58.169" v="86" actId="1076"/>
          <ac:spMkLst>
            <pc:docMk/>
            <pc:sldMk cId="1805414469" sldId="2076138720"/>
            <ac:spMk id="7" creationId="{020A382C-67C7-4CA2-A23A-451EB1B40FF3}"/>
          </ac:spMkLst>
        </pc:spChg>
      </pc:sldChg>
      <pc:sldChg chg="del">
        <pc:chgData name="Daniel Roth" userId="02261a5d-b764-49c2-b6b6-041bd43f80dd" providerId="ADAL" clId="{9FBF639A-9393-47CD-9F57-7006D32E0A47}" dt="2021-05-20T19:37:43.010" v="437" actId="47"/>
        <pc:sldMkLst>
          <pc:docMk/>
          <pc:sldMk cId="2800050843" sldId="2076138728"/>
        </pc:sldMkLst>
      </pc:sldChg>
      <pc:sldChg chg="del">
        <pc:chgData name="Daniel Roth" userId="02261a5d-b764-49c2-b6b6-041bd43f80dd" providerId="ADAL" clId="{9FBF639A-9393-47CD-9F57-7006D32E0A47}" dt="2021-05-20T19:37:43.010" v="437" actId="47"/>
        <pc:sldMkLst>
          <pc:docMk/>
          <pc:sldMk cId="3786382073" sldId="2076138733"/>
        </pc:sldMkLst>
      </pc:sldChg>
      <pc:sldChg chg="ord">
        <pc:chgData name="Daniel Roth" userId="02261a5d-b764-49c2-b6b6-041bd43f80dd" providerId="ADAL" clId="{9FBF639A-9393-47CD-9F57-7006D32E0A47}" dt="2021-05-20T19:36:23.612" v="436" actId="20578"/>
        <pc:sldMkLst>
          <pc:docMk/>
          <pc:sldMk cId="184472925" sldId="2076138751"/>
        </pc:sldMkLst>
      </pc:sldChg>
      <pc:sldChg chg="mod modShow">
        <pc:chgData name="Daniel Roth" userId="02261a5d-b764-49c2-b6b6-041bd43f80dd" providerId="ADAL" clId="{9FBF639A-9393-47CD-9F57-7006D32E0A47}" dt="2021-05-20T19:22:19.299" v="262" actId="729"/>
        <pc:sldMkLst>
          <pc:docMk/>
          <pc:sldMk cId="1455832313" sldId="2141411353"/>
        </pc:sldMkLst>
      </pc:sldChg>
      <pc:sldChg chg="mod modShow">
        <pc:chgData name="Daniel Roth" userId="02261a5d-b764-49c2-b6b6-041bd43f80dd" providerId="ADAL" clId="{9FBF639A-9393-47CD-9F57-7006D32E0A47}" dt="2021-05-20T19:22:19.299" v="262" actId="729"/>
        <pc:sldMkLst>
          <pc:docMk/>
          <pc:sldMk cId="1881521814" sldId="2141411354"/>
        </pc:sldMkLst>
      </pc:sldChg>
      <pc:sldChg chg="addSp delSp modSp new add del mod">
        <pc:chgData name="Daniel Roth" userId="02261a5d-b764-49c2-b6b6-041bd43f80dd" providerId="ADAL" clId="{9FBF639A-9393-47CD-9F57-7006D32E0A47}" dt="2021-05-20T18:52:44.985" v="191" actId="20577"/>
        <pc:sldMkLst>
          <pc:docMk/>
          <pc:sldMk cId="710078146" sldId="2141411356"/>
        </pc:sldMkLst>
        <pc:spChg chg="add mod">
          <ac:chgData name="Daniel Roth" userId="02261a5d-b764-49c2-b6b6-041bd43f80dd" providerId="ADAL" clId="{9FBF639A-9393-47CD-9F57-7006D32E0A47}" dt="2021-05-20T18:50:30.643" v="83" actId="20577"/>
          <ac:spMkLst>
            <pc:docMk/>
            <pc:sldMk cId="710078146" sldId="2141411356"/>
            <ac:spMk id="4" creationId="{42A07682-9D09-4CDA-9AA5-8290C9E41B44}"/>
          </ac:spMkLst>
        </pc:spChg>
        <pc:spChg chg="add del mod">
          <ac:chgData name="Daniel Roth" userId="02261a5d-b764-49c2-b6b6-041bd43f80dd" providerId="ADAL" clId="{9FBF639A-9393-47CD-9F57-7006D32E0A47}" dt="2021-05-20T18:50:35.358" v="84" actId="478"/>
          <ac:spMkLst>
            <pc:docMk/>
            <pc:sldMk cId="710078146" sldId="2141411356"/>
            <ac:spMk id="5" creationId="{E7FB6D5D-CCCE-4D86-A484-43629BCE8E26}"/>
          </ac:spMkLst>
        </pc:spChg>
        <pc:spChg chg="add del">
          <ac:chgData name="Daniel Roth" userId="02261a5d-b764-49c2-b6b6-041bd43f80dd" providerId="ADAL" clId="{9FBF639A-9393-47CD-9F57-7006D32E0A47}" dt="2021-05-20T18:47:49.869" v="28" actId="22"/>
          <ac:spMkLst>
            <pc:docMk/>
            <pc:sldMk cId="710078146" sldId="2141411356"/>
            <ac:spMk id="6" creationId="{7160380E-127F-4B9E-AD0A-D37B02ECFF6F}"/>
          </ac:spMkLst>
        </pc:spChg>
        <pc:spChg chg="add del mod">
          <ac:chgData name="Daniel Roth" userId="02261a5d-b764-49c2-b6b6-041bd43f80dd" providerId="ADAL" clId="{9FBF639A-9393-47CD-9F57-7006D32E0A47}" dt="2021-05-20T18:52:02.080" v="100" actId="478"/>
          <ac:spMkLst>
            <pc:docMk/>
            <pc:sldMk cId="710078146" sldId="2141411356"/>
            <ac:spMk id="7" creationId="{2E5F3D03-5CA8-4D64-AB58-A9C02FF51469}"/>
          </ac:spMkLst>
        </pc:spChg>
        <pc:spChg chg="add del mod">
          <ac:chgData name="Daniel Roth" userId="02261a5d-b764-49c2-b6b6-041bd43f80dd" providerId="ADAL" clId="{9FBF639A-9393-47CD-9F57-7006D32E0A47}" dt="2021-05-20T18:51:34.781" v="92" actId="22"/>
          <ac:spMkLst>
            <pc:docMk/>
            <pc:sldMk cId="710078146" sldId="2141411356"/>
            <ac:spMk id="9" creationId="{06A8F6AA-A42F-439E-99E4-6EA9A9B1786A}"/>
          </ac:spMkLst>
        </pc:spChg>
        <pc:spChg chg="add mod">
          <ac:chgData name="Daniel Roth" userId="02261a5d-b764-49c2-b6b6-041bd43f80dd" providerId="ADAL" clId="{9FBF639A-9393-47CD-9F57-7006D32E0A47}" dt="2021-05-20T18:52:44.985" v="191" actId="20577"/>
          <ac:spMkLst>
            <pc:docMk/>
            <pc:sldMk cId="710078146" sldId="2141411356"/>
            <ac:spMk id="11" creationId="{B14BB8E2-BF91-4322-B491-8773D876EEE9}"/>
          </ac:spMkLst>
        </pc:spChg>
        <pc:picChg chg="add del mod">
          <ac:chgData name="Daniel Roth" userId="02261a5d-b764-49c2-b6b6-041bd43f80dd" providerId="ADAL" clId="{9FBF639A-9393-47CD-9F57-7006D32E0A47}" dt="2021-05-20T18:40:58.914" v="3" actId="478"/>
          <ac:picMkLst>
            <pc:docMk/>
            <pc:sldMk cId="710078146" sldId="2141411356"/>
            <ac:picMk id="3" creationId="{1921AA64-ABAC-4C64-B430-8C23E0DB3C81}"/>
          </ac:picMkLst>
        </pc:picChg>
        <pc:picChg chg="mod">
          <ac:chgData name="Daniel Roth" userId="02261a5d-b764-49c2-b6b6-041bd43f80dd" providerId="ADAL" clId="{9FBF639A-9393-47CD-9F57-7006D32E0A47}" dt="2021-05-20T18:49:12.707" v="50" actId="732"/>
          <ac:picMkLst>
            <pc:docMk/>
            <pc:sldMk cId="710078146" sldId="2141411356"/>
            <ac:picMk id="1026" creationId="{8E75AEE1-7E8A-4678-91AB-8BC236439063}"/>
          </ac:picMkLst>
        </pc:picChg>
      </pc:sldChg>
      <pc:sldChg chg="addSp">
        <pc:chgData name="Daniel Roth" userId="02261a5d-b764-49c2-b6b6-041bd43f80dd" providerId="ADAL" clId="{9FBF639A-9393-47CD-9F57-7006D32E0A47}" dt="2021-05-20T18:44:45.486" v="6"/>
        <pc:sldMkLst>
          <pc:docMk/>
          <pc:sldMk cId="902160306" sldId="2141411356"/>
        </pc:sldMkLst>
        <pc:picChg chg="add">
          <ac:chgData name="Daniel Roth" userId="02261a5d-b764-49c2-b6b6-041bd43f80dd" providerId="ADAL" clId="{9FBF639A-9393-47CD-9F57-7006D32E0A47}" dt="2021-05-20T18:44:45.486" v="6"/>
          <ac:picMkLst>
            <pc:docMk/>
            <pc:sldMk cId="902160306" sldId="2141411356"/>
            <ac:picMk id="1026" creationId="{8E75AEE1-7E8A-4678-91AB-8BC236439063}"/>
          </ac:picMkLst>
        </pc:picChg>
      </pc:sldChg>
      <pc:sldChg chg="addSp">
        <pc:chgData name="Daniel Roth" userId="02261a5d-b764-49c2-b6b6-041bd43f80dd" providerId="ADAL" clId="{9FBF639A-9393-47CD-9F57-7006D32E0A47}" dt="2021-05-20T18:47:33.035" v="24"/>
        <pc:sldMkLst>
          <pc:docMk/>
          <pc:sldMk cId="1188080861" sldId="2141411356"/>
        </pc:sldMkLst>
        <pc:picChg chg="add">
          <ac:chgData name="Daniel Roth" userId="02261a5d-b764-49c2-b6b6-041bd43f80dd" providerId="ADAL" clId="{9FBF639A-9393-47CD-9F57-7006D32E0A47}" dt="2021-05-20T18:47:33.035" v="24"/>
          <ac:picMkLst>
            <pc:docMk/>
            <pc:sldMk cId="1188080861" sldId="2141411356"/>
            <ac:picMk id="2050" creationId="{F1EADD56-9A2E-49E3-BAF3-3DA76CE8AE6F}"/>
          </ac:picMkLst>
        </pc:picChg>
      </pc:sldChg>
      <pc:sldChg chg="addSp delSp modSp new add del mod modClrScheme chgLayout">
        <pc:chgData name="Daniel Roth" userId="02261a5d-b764-49c2-b6b6-041bd43f80dd" providerId="ADAL" clId="{9FBF639A-9393-47CD-9F57-7006D32E0A47}" dt="2021-05-20T19:20:59.100" v="261" actId="14734"/>
        <pc:sldMkLst>
          <pc:docMk/>
          <pc:sldMk cId="2674149726" sldId="2141411357"/>
        </pc:sldMkLst>
        <pc:spChg chg="del">
          <ac:chgData name="Daniel Roth" userId="02261a5d-b764-49c2-b6b6-041bd43f80dd" providerId="ADAL" clId="{9FBF639A-9393-47CD-9F57-7006D32E0A47}" dt="2021-05-20T19:14:34.346" v="193" actId="6264"/>
          <ac:spMkLst>
            <pc:docMk/>
            <pc:sldMk cId="2674149726" sldId="2141411357"/>
            <ac:spMk id="2" creationId="{E80F73A0-A5A4-4FA7-93E0-50D25111E151}"/>
          </ac:spMkLst>
        </pc:spChg>
        <pc:spChg chg="add del mod ord">
          <ac:chgData name="Daniel Roth" userId="02261a5d-b764-49c2-b6b6-041bd43f80dd" providerId="ADAL" clId="{9FBF639A-9393-47CD-9F57-7006D32E0A47}" dt="2021-05-20T19:14:54.485" v="194" actId="700"/>
          <ac:spMkLst>
            <pc:docMk/>
            <pc:sldMk cId="2674149726" sldId="2141411357"/>
            <ac:spMk id="3" creationId="{924C7226-BA32-4F2B-9430-E9FD510EA448}"/>
          </ac:spMkLst>
        </pc:spChg>
        <pc:spChg chg="add mod ord">
          <ac:chgData name="Daniel Roth" userId="02261a5d-b764-49c2-b6b6-041bd43f80dd" providerId="ADAL" clId="{9FBF639A-9393-47CD-9F57-7006D32E0A47}" dt="2021-05-20T19:15:01.914" v="221" actId="20577"/>
          <ac:spMkLst>
            <pc:docMk/>
            <pc:sldMk cId="2674149726" sldId="2141411357"/>
            <ac:spMk id="4" creationId="{94FD5F66-29F8-4644-924D-5A57B98AF63D}"/>
          </ac:spMkLst>
        </pc:spChg>
        <pc:graphicFrameChg chg="mod modGraphic">
          <ac:chgData name="Daniel Roth" userId="02261a5d-b764-49c2-b6b6-041bd43f80dd" providerId="ADAL" clId="{9FBF639A-9393-47CD-9F57-7006D32E0A47}" dt="2021-05-20T19:20:59.100" v="261" actId="14734"/>
          <ac:graphicFrameMkLst>
            <pc:docMk/>
            <pc:sldMk cId="2674149726" sldId="2141411357"/>
            <ac:graphicFrameMk id="3" creationId="{5744D00F-5160-450A-B355-CE84B17DCE89}"/>
          </ac:graphicFrameMkLst>
        </pc:graphicFrameChg>
      </pc:sldChg>
      <pc:sldChg chg="addSp delSp modSp new add del mod">
        <pc:chgData name="Daniel Roth" userId="02261a5d-b764-49c2-b6b6-041bd43f80dd" providerId="ADAL" clId="{9FBF639A-9393-47CD-9F57-7006D32E0A47}" dt="2021-05-20T19:34:58.695" v="433" actId="207"/>
        <pc:sldMkLst>
          <pc:docMk/>
          <pc:sldMk cId="673458634" sldId="2141411358"/>
        </pc:sldMkLst>
        <pc:spChg chg="add mod">
          <ac:chgData name="Daniel Roth" userId="02261a5d-b764-49c2-b6b6-041bd43f80dd" providerId="ADAL" clId="{9FBF639A-9393-47CD-9F57-7006D32E0A47}" dt="2021-05-20T19:34:58.695" v="433" actId="207"/>
          <ac:spMkLst>
            <pc:docMk/>
            <pc:sldMk cId="673458634" sldId="2141411358"/>
            <ac:spMk id="2" creationId="{63CA640F-1B3D-48EA-847E-7A47D2F97DD8}"/>
          </ac:spMkLst>
        </pc:spChg>
        <pc:picChg chg="mod">
          <ac:chgData name="Daniel Roth" userId="02261a5d-b764-49c2-b6b6-041bd43f80dd" providerId="ADAL" clId="{9FBF639A-9393-47CD-9F57-7006D32E0A47}" dt="2021-05-20T19:29:06.256" v="296" actId="1076"/>
          <ac:picMkLst>
            <pc:docMk/>
            <pc:sldMk cId="673458634" sldId="2141411358"/>
            <ac:picMk id="4098" creationId="{03C723E0-348E-4391-8451-075F42FD3863}"/>
          </ac:picMkLst>
        </pc:picChg>
        <pc:picChg chg="del mod">
          <ac:chgData name="Daniel Roth" userId="02261a5d-b764-49c2-b6b6-041bd43f80dd" providerId="ADAL" clId="{9FBF639A-9393-47CD-9F57-7006D32E0A47}" dt="2021-05-20T19:28:02.279" v="285" actId="478"/>
          <ac:picMkLst>
            <pc:docMk/>
            <pc:sldMk cId="673458634" sldId="2141411358"/>
            <ac:picMk id="5122" creationId="{37ACC7D7-72EB-47B0-9570-EF762CD08248}"/>
          </ac:picMkLst>
        </pc:picChg>
        <pc:picChg chg="mod">
          <ac:chgData name="Daniel Roth" userId="02261a5d-b764-49c2-b6b6-041bd43f80dd" providerId="ADAL" clId="{9FBF639A-9393-47CD-9F57-7006D32E0A47}" dt="2021-05-20T19:29:01.747" v="295" actId="732"/>
          <ac:picMkLst>
            <pc:docMk/>
            <pc:sldMk cId="673458634" sldId="2141411358"/>
            <ac:picMk id="6146" creationId="{90798C9F-D368-404C-B36C-902A021B2C88}"/>
          </ac:picMkLst>
        </pc:picChg>
      </pc:sldChg>
      <pc:sldChg chg="addSp">
        <pc:chgData name="Daniel Roth" userId="02261a5d-b764-49c2-b6b6-041bd43f80dd" providerId="ADAL" clId="{9FBF639A-9393-47CD-9F57-7006D32E0A47}" dt="2021-05-20T19:26:01.502" v="264"/>
        <pc:sldMkLst>
          <pc:docMk/>
          <pc:sldMk cId="1308036086" sldId="2141411358"/>
        </pc:sldMkLst>
        <pc:picChg chg="add">
          <ac:chgData name="Daniel Roth" userId="02261a5d-b764-49c2-b6b6-041bd43f80dd" providerId="ADAL" clId="{9FBF639A-9393-47CD-9F57-7006D32E0A47}" dt="2021-05-20T19:26:01.502" v="264"/>
          <ac:picMkLst>
            <pc:docMk/>
            <pc:sldMk cId="1308036086" sldId="2141411358"/>
            <ac:picMk id="4098" creationId="{03C723E0-348E-4391-8451-075F42FD3863}"/>
          </ac:picMkLst>
        </pc:picChg>
      </pc:sldChg>
      <pc:sldChg chg="addSp">
        <pc:chgData name="Daniel Roth" userId="02261a5d-b764-49c2-b6b6-041bd43f80dd" providerId="ADAL" clId="{9FBF639A-9393-47CD-9F57-7006D32E0A47}" dt="2021-05-20T19:27:13.660" v="274"/>
        <pc:sldMkLst>
          <pc:docMk/>
          <pc:sldMk cId="1997982625" sldId="2141411358"/>
        </pc:sldMkLst>
        <pc:picChg chg="add">
          <ac:chgData name="Daniel Roth" userId="02261a5d-b764-49c2-b6b6-041bd43f80dd" providerId="ADAL" clId="{9FBF639A-9393-47CD-9F57-7006D32E0A47}" dt="2021-05-20T19:27:13.660" v="274"/>
          <ac:picMkLst>
            <pc:docMk/>
            <pc:sldMk cId="1997982625" sldId="2141411358"/>
            <ac:picMk id="5122" creationId="{37ACC7D7-72EB-47B0-9570-EF762CD08248}"/>
          </ac:picMkLst>
        </pc:picChg>
      </pc:sldChg>
      <pc:sldChg chg="addSp">
        <pc:chgData name="Daniel Roth" userId="02261a5d-b764-49c2-b6b6-041bd43f80dd" providerId="ADAL" clId="{9FBF639A-9393-47CD-9F57-7006D32E0A47}" dt="2021-05-20T19:28:07.186" v="286"/>
        <pc:sldMkLst>
          <pc:docMk/>
          <pc:sldMk cId="2733019235" sldId="2141411358"/>
        </pc:sldMkLst>
        <pc:picChg chg="add">
          <ac:chgData name="Daniel Roth" userId="02261a5d-b764-49c2-b6b6-041bd43f80dd" providerId="ADAL" clId="{9FBF639A-9393-47CD-9F57-7006D32E0A47}" dt="2021-05-20T19:28:07.186" v="286"/>
          <ac:picMkLst>
            <pc:docMk/>
            <pc:sldMk cId="2733019235" sldId="2141411358"/>
            <ac:picMk id="6146" creationId="{90798C9F-D368-404C-B36C-902A021B2C88}"/>
          </ac:picMkLst>
        </pc:picChg>
      </pc:sldChg>
      <pc:sldChg chg="new del">
        <pc:chgData name="Daniel Roth" userId="02261a5d-b764-49c2-b6b6-041bd43f80dd" providerId="ADAL" clId="{9FBF639A-9393-47CD-9F57-7006D32E0A47}" dt="2021-05-20T19:39:06.784" v="439" actId="47"/>
        <pc:sldMkLst>
          <pc:docMk/>
          <pc:sldMk cId="578754831" sldId="2141411359"/>
        </pc:sldMkLst>
      </pc:sldChg>
      <pc:sldChg chg="addSp delSp modSp new mod modClrScheme chgLayout">
        <pc:chgData name="Daniel Roth" userId="02261a5d-b764-49c2-b6b6-041bd43f80dd" providerId="ADAL" clId="{9FBF639A-9393-47CD-9F57-7006D32E0A47}" dt="2021-05-20T19:59:02.260" v="949" actId="20577"/>
        <pc:sldMkLst>
          <pc:docMk/>
          <pc:sldMk cId="3966554352" sldId="2141411359"/>
        </pc:sldMkLst>
        <pc:spChg chg="mod ord">
          <ac:chgData name="Daniel Roth" userId="02261a5d-b764-49c2-b6b6-041bd43f80dd" providerId="ADAL" clId="{9FBF639A-9393-47CD-9F57-7006D32E0A47}" dt="2021-05-20T19:39:31.619" v="478" actId="700"/>
          <ac:spMkLst>
            <pc:docMk/>
            <pc:sldMk cId="3966554352" sldId="2141411359"/>
            <ac:spMk id="2" creationId="{CA6A4D0E-B80A-480B-9451-BB290D6024A5}"/>
          </ac:spMkLst>
        </pc:spChg>
        <pc:spChg chg="del mod ord">
          <ac:chgData name="Daniel Roth" userId="02261a5d-b764-49c2-b6b6-041bd43f80dd" providerId="ADAL" clId="{9FBF639A-9393-47CD-9F57-7006D32E0A47}" dt="2021-05-20T19:39:31.619" v="478" actId="700"/>
          <ac:spMkLst>
            <pc:docMk/>
            <pc:sldMk cId="3966554352" sldId="2141411359"/>
            <ac:spMk id="3" creationId="{48F9E83A-78F7-4811-8F4C-5CDE82C872E0}"/>
          </ac:spMkLst>
        </pc:spChg>
        <pc:spChg chg="add mod ord">
          <ac:chgData name="Daniel Roth" userId="02261a5d-b764-49c2-b6b6-041bd43f80dd" providerId="ADAL" clId="{9FBF639A-9393-47CD-9F57-7006D32E0A47}" dt="2021-05-20T19:59:02.260" v="949" actId="20577"/>
          <ac:spMkLst>
            <pc:docMk/>
            <pc:sldMk cId="3966554352" sldId="2141411359"/>
            <ac:spMk id="4" creationId="{4CF38987-1AE5-4A8D-A3E7-7AAE751BD11B}"/>
          </ac:spMkLst>
        </pc:spChg>
      </pc:sldChg>
      <pc:sldChg chg="modSp new mod">
        <pc:chgData name="Daniel Roth" userId="02261a5d-b764-49c2-b6b6-041bd43f80dd" providerId="ADAL" clId="{9FBF639A-9393-47CD-9F57-7006D32E0A47}" dt="2021-05-20T19:58:05.999" v="849" actId="20577"/>
        <pc:sldMkLst>
          <pc:docMk/>
          <pc:sldMk cId="1920958035" sldId="2141411360"/>
        </pc:sldMkLst>
        <pc:spChg chg="mod">
          <ac:chgData name="Daniel Roth" userId="02261a5d-b764-49c2-b6b6-041bd43f80dd" providerId="ADAL" clId="{9FBF639A-9393-47CD-9F57-7006D32E0A47}" dt="2021-05-20T19:57:16.394" v="734" actId="20577"/>
          <ac:spMkLst>
            <pc:docMk/>
            <pc:sldMk cId="1920958035" sldId="2141411360"/>
            <ac:spMk id="2" creationId="{DE5D8AD0-3146-44F5-8AD0-F1D3A7DCF4B3}"/>
          </ac:spMkLst>
        </pc:spChg>
        <pc:spChg chg="mod">
          <ac:chgData name="Daniel Roth" userId="02261a5d-b764-49c2-b6b6-041bd43f80dd" providerId="ADAL" clId="{9FBF639A-9393-47CD-9F57-7006D32E0A47}" dt="2021-05-20T19:58:05.999" v="849" actId="20577"/>
          <ac:spMkLst>
            <pc:docMk/>
            <pc:sldMk cId="1920958035" sldId="2141411360"/>
            <ac:spMk id="3" creationId="{C5737E81-3D80-4347-B8C9-28847F5BDAA3}"/>
          </ac:spMkLst>
        </pc:spChg>
      </pc:sldChg>
    </pc:docChg>
  </pc:docChgLst>
  <pc:docChgLst>
    <pc:chgData name="Daniel Roth" userId="02261a5d-b764-49c2-b6b6-041bd43f80dd" providerId="ADAL" clId="{035E739A-06C8-4EB3-9167-E3EEDF9C9A21}"/>
    <pc:docChg chg="custSel modSld">
      <pc:chgData name="Daniel Roth" userId="02261a5d-b764-49c2-b6b6-041bd43f80dd" providerId="ADAL" clId="{035E739A-06C8-4EB3-9167-E3EEDF9C9A21}" dt="2022-02-07T21:16:48.551" v="3" actId="27636"/>
      <pc:docMkLst>
        <pc:docMk/>
      </pc:docMkLst>
      <pc:sldChg chg="modSp mod">
        <pc:chgData name="Daniel Roth" userId="02261a5d-b764-49c2-b6b6-041bd43f80dd" providerId="ADAL" clId="{035E739A-06C8-4EB3-9167-E3EEDF9C9A21}" dt="2022-02-07T21:16:48.551" v="3" actId="27636"/>
        <pc:sldMkLst>
          <pc:docMk/>
          <pc:sldMk cId="3240902454" sldId="2145706096"/>
        </pc:sldMkLst>
        <pc:spChg chg="mod">
          <ac:chgData name="Daniel Roth" userId="02261a5d-b764-49c2-b6b6-041bd43f80dd" providerId="ADAL" clId="{035E739A-06C8-4EB3-9167-E3EEDF9C9A21}" dt="2022-02-07T21:16:48.551" v="3" actId="27636"/>
          <ac:spMkLst>
            <pc:docMk/>
            <pc:sldMk cId="3240902454" sldId="2145706096"/>
            <ac:spMk id="3" creationId="{D1170E57-7FF7-450A-A15A-D2941E99EF2B}"/>
          </ac:spMkLst>
        </pc:spChg>
      </pc:sldChg>
    </pc:docChg>
  </pc:docChgLst>
  <pc:docChgLst>
    <pc:chgData name="Daniel Roth" userId="02261a5d-b764-49c2-b6b6-041bd43f80dd" providerId="ADAL" clId="{78B0E524-3441-461B-9096-DDF3226290FE}"/>
    <pc:docChg chg="undo custSel addSld delSld modSld modMainMaster">
      <pc:chgData name="Daniel Roth" userId="02261a5d-b764-49c2-b6b6-041bd43f80dd" providerId="ADAL" clId="{78B0E524-3441-461B-9096-DDF3226290FE}" dt="2022-06-08T21:33:40.216" v="343" actId="20577"/>
      <pc:docMkLst>
        <pc:docMk/>
      </pc:docMkLst>
      <pc:sldChg chg="modSp mod">
        <pc:chgData name="Daniel Roth" userId="02261a5d-b764-49c2-b6b6-041bd43f80dd" providerId="ADAL" clId="{78B0E524-3441-461B-9096-DDF3226290FE}" dt="2022-06-08T21:33:40.216" v="343" actId="20577"/>
        <pc:sldMkLst>
          <pc:docMk/>
          <pc:sldMk cId="3852120625" sldId="257"/>
        </pc:sldMkLst>
        <pc:spChg chg="mod">
          <ac:chgData name="Daniel Roth" userId="02261a5d-b764-49c2-b6b6-041bd43f80dd" providerId="ADAL" clId="{78B0E524-3441-461B-9096-DDF3226290FE}" dt="2022-06-08T21:33:40.216" v="343" actId="20577"/>
          <ac:spMkLst>
            <pc:docMk/>
            <pc:sldMk cId="3852120625" sldId="257"/>
            <ac:spMk id="3" creationId="{0783A175-10B8-0B47-A3ED-FDEB68569CA0}"/>
          </ac:spMkLst>
        </pc:spChg>
      </pc:sldChg>
      <pc:sldChg chg="modSp mod">
        <pc:chgData name="Daniel Roth" userId="02261a5d-b764-49c2-b6b6-041bd43f80dd" providerId="ADAL" clId="{78B0E524-3441-461B-9096-DDF3226290FE}" dt="2022-06-08T18:54:29.079" v="299" actId="20577"/>
        <pc:sldMkLst>
          <pc:docMk/>
          <pc:sldMk cId="2146151654" sldId="258"/>
        </pc:sldMkLst>
        <pc:spChg chg="mod">
          <ac:chgData name="Daniel Roth" userId="02261a5d-b764-49c2-b6b6-041bd43f80dd" providerId="ADAL" clId="{78B0E524-3441-461B-9096-DDF3226290FE}" dt="2022-06-08T18:54:29.079" v="299" actId="20577"/>
          <ac:spMkLst>
            <pc:docMk/>
            <pc:sldMk cId="2146151654" sldId="258"/>
            <ac:spMk id="5" creationId="{187A8007-73D4-B541-917C-A5A47C426617}"/>
          </ac:spMkLst>
        </pc:spChg>
      </pc:sldChg>
      <pc:sldChg chg="addSp modSp mod">
        <pc:chgData name="Daniel Roth" userId="02261a5d-b764-49c2-b6b6-041bd43f80dd" providerId="ADAL" clId="{78B0E524-3441-461B-9096-DDF3226290FE}" dt="2022-06-01T03:06:01.739" v="71" actId="207"/>
        <pc:sldMkLst>
          <pc:docMk/>
          <pc:sldMk cId="2412432847" sldId="286"/>
        </pc:sldMkLst>
        <pc:spChg chg="mod">
          <ac:chgData name="Daniel Roth" userId="02261a5d-b764-49c2-b6b6-041bd43f80dd" providerId="ADAL" clId="{78B0E524-3441-461B-9096-DDF3226290FE}" dt="2022-06-01T03:03:33.177" v="53" actId="20577"/>
          <ac:spMkLst>
            <pc:docMk/>
            <pc:sldMk cId="2412432847" sldId="286"/>
            <ac:spMk id="2" creationId="{FA9D1495-BD70-420A-9A4F-8DBE90E37993}"/>
          </ac:spMkLst>
        </pc:spChg>
        <pc:spChg chg="add mod">
          <ac:chgData name="Daniel Roth" userId="02261a5d-b764-49c2-b6b6-041bd43f80dd" providerId="ADAL" clId="{78B0E524-3441-461B-9096-DDF3226290FE}" dt="2022-06-01T03:04:46.177" v="69" actId="1037"/>
          <ac:spMkLst>
            <pc:docMk/>
            <pc:sldMk cId="2412432847" sldId="286"/>
            <ac:spMk id="7" creationId="{0B7521AD-3A6C-03C0-26A7-98D07B608D0F}"/>
          </ac:spMkLst>
        </pc:spChg>
        <pc:spChg chg="mod">
          <ac:chgData name="Daniel Roth" userId="02261a5d-b764-49c2-b6b6-041bd43f80dd" providerId="ADAL" clId="{78B0E524-3441-461B-9096-DDF3226290FE}" dt="2022-06-01T03:05:22.112" v="70" actId="207"/>
          <ac:spMkLst>
            <pc:docMk/>
            <pc:sldMk cId="2412432847" sldId="286"/>
            <ac:spMk id="9" creationId="{CA9370FF-02D7-4693-B30C-28D4374B1BA0}"/>
          </ac:spMkLst>
        </pc:spChg>
        <pc:spChg chg="mod">
          <ac:chgData name="Daniel Roth" userId="02261a5d-b764-49c2-b6b6-041bd43f80dd" providerId="ADAL" clId="{78B0E524-3441-461B-9096-DDF3226290FE}" dt="2022-06-01T03:06:01.739" v="71" actId="207"/>
          <ac:spMkLst>
            <pc:docMk/>
            <pc:sldMk cId="2412432847" sldId="286"/>
            <ac:spMk id="12" creationId="{A5D55E30-2228-43D4-8B21-AB7F4A343A08}"/>
          </ac:spMkLst>
        </pc:spChg>
        <pc:spChg chg="mod">
          <ac:chgData name="Daniel Roth" userId="02261a5d-b764-49c2-b6b6-041bd43f80dd" providerId="ADAL" clId="{78B0E524-3441-461B-9096-DDF3226290FE}" dt="2022-06-01T03:03:13.155" v="15" actId="20577"/>
          <ac:spMkLst>
            <pc:docMk/>
            <pc:sldMk cId="2412432847" sldId="286"/>
            <ac:spMk id="15" creationId="{5CF039DA-A22E-46FC-880B-12F917F3EEA1}"/>
          </ac:spMkLst>
        </pc:spChg>
      </pc:sldChg>
      <pc:sldChg chg="add del mod modShow">
        <pc:chgData name="Daniel Roth" userId="02261a5d-b764-49c2-b6b6-041bd43f80dd" providerId="ADAL" clId="{78B0E524-3441-461B-9096-DDF3226290FE}" dt="2022-06-08T18:53:24.036" v="261" actId="729"/>
        <pc:sldMkLst>
          <pc:docMk/>
          <pc:sldMk cId="1334761763" sldId="2076136795"/>
        </pc:sldMkLst>
      </pc:sldChg>
      <pc:sldChg chg="del">
        <pc:chgData name="Daniel Roth" userId="02261a5d-b764-49c2-b6b6-041bd43f80dd" providerId="ADAL" clId="{78B0E524-3441-461B-9096-DDF3226290FE}" dt="2022-06-01T03:36:56.011" v="228" actId="47"/>
        <pc:sldMkLst>
          <pc:docMk/>
          <pc:sldMk cId="19631352" sldId="2076136940"/>
        </pc:sldMkLst>
      </pc:sldChg>
      <pc:sldChg chg="modSp add del mod setBg modShow">
        <pc:chgData name="Daniel Roth" userId="02261a5d-b764-49c2-b6b6-041bd43f80dd" providerId="ADAL" clId="{78B0E524-3441-461B-9096-DDF3226290FE}" dt="2022-06-08T18:53:24.036" v="261" actId="729"/>
        <pc:sldMkLst>
          <pc:docMk/>
          <pc:sldMk cId="3232081649" sldId="2076138641"/>
        </pc:sldMkLst>
        <pc:grpChg chg="mod">
          <ac:chgData name="Daniel Roth" userId="02261a5d-b764-49c2-b6b6-041bd43f80dd" providerId="ADAL" clId="{78B0E524-3441-461B-9096-DDF3226290FE}" dt="2022-06-01T03:33:56.325" v="226" actId="1076"/>
          <ac:grpSpMkLst>
            <pc:docMk/>
            <pc:sldMk cId="3232081649" sldId="2076138641"/>
            <ac:grpSpMk id="6" creationId="{EEC2CF11-193A-5DC9-C41E-ADB3CADD2D1F}"/>
          </ac:grpSpMkLst>
        </pc:grpChg>
        <pc:graphicFrameChg chg="mod">
          <ac:chgData name="Daniel Roth" userId="02261a5d-b764-49c2-b6b6-041bd43f80dd" providerId="ADAL" clId="{78B0E524-3441-461B-9096-DDF3226290FE}" dt="2022-06-01T03:33:52.829" v="225"/>
          <ac:graphicFrameMkLst>
            <pc:docMk/>
            <pc:sldMk cId="3232081649" sldId="2076138641"/>
            <ac:graphicFrameMk id="11" creationId="{4FE46844-E2D1-1422-01F1-E38F1511BEC2}"/>
          </ac:graphicFrameMkLst>
        </pc:graphicFrameChg>
      </pc:sldChg>
      <pc:sldChg chg="mod modShow">
        <pc:chgData name="Daniel Roth" userId="02261a5d-b764-49c2-b6b6-041bd43f80dd" providerId="ADAL" clId="{78B0E524-3441-461B-9096-DDF3226290FE}" dt="2022-06-01T03:00:33.469" v="0" actId="729"/>
        <pc:sldMkLst>
          <pc:docMk/>
          <pc:sldMk cId="727668204" sldId="2076138712"/>
        </pc:sldMkLst>
      </pc:sldChg>
      <pc:sldChg chg="del">
        <pc:chgData name="Daniel Roth" userId="02261a5d-b764-49c2-b6b6-041bd43f80dd" providerId="ADAL" clId="{78B0E524-3441-461B-9096-DDF3226290FE}" dt="2022-06-01T03:09:48.331" v="101" actId="47"/>
        <pc:sldMkLst>
          <pc:docMk/>
          <pc:sldMk cId="2843550705" sldId="2076138727"/>
        </pc:sldMkLst>
      </pc:sldChg>
      <pc:sldChg chg="del">
        <pc:chgData name="Daniel Roth" userId="02261a5d-b764-49c2-b6b6-041bd43f80dd" providerId="ADAL" clId="{78B0E524-3441-461B-9096-DDF3226290FE}" dt="2022-06-01T03:09:48.331" v="101" actId="47"/>
        <pc:sldMkLst>
          <pc:docMk/>
          <pc:sldMk cId="2478951389" sldId="2076138729"/>
        </pc:sldMkLst>
      </pc:sldChg>
      <pc:sldChg chg="del">
        <pc:chgData name="Daniel Roth" userId="02261a5d-b764-49c2-b6b6-041bd43f80dd" providerId="ADAL" clId="{78B0E524-3441-461B-9096-DDF3226290FE}" dt="2022-06-01T03:37:48.209" v="229" actId="47"/>
        <pc:sldMkLst>
          <pc:docMk/>
          <pc:sldMk cId="2542164562" sldId="2076138730"/>
        </pc:sldMkLst>
      </pc:sldChg>
      <pc:sldChg chg="modSp mod">
        <pc:chgData name="Daniel Roth" userId="02261a5d-b764-49c2-b6b6-041bd43f80dd" providerId="ADAL" clId="{78B0E524-3441-461B-9096-DDF3226290FE}" dt="2022-06-01T03:38:33.369" v="251" actId="20577"/>
        <pc:sldMkLst>
          <pc:docMk/>
          <pc:sldMk cId="1701926303" sldId="2076138731"/>
        </pc:sldMkLst>
        <pc:spChg chg="mod">
          <ac:chgData name="Daniel Roth" userId="02261a5d-b764-49c2-b6b6-041bd43f80dd" providerId="ADAL" clId="{78B0E524-3441-461B-9096-DDF3226290FE}" dt="2022-06-01T03:38:33.369" v="251" actId="20577"/>
          <ac:spMkLst>
            <pc:docMk/>
            <pc:sldMk cId="1701926303" sldId="2076138731"/>
            <ac:spMk id="77" creationId="{AB16A455-166E-43D2-8228-7E6882511C2B}"/>
          </ac:spMkLst>
        </pc:spChg>
      </pc:sldChg>
      <pc:sldChg chg="del">
        <pc:chgData name="Daniel Roth" userId="02261a5d-b764-49c2-b6b6-041bd43f80dd" providerId="ADAL" clId="{78B0E524-3441-461B-9096-DDF3226290FE}" dt="2022-06-01T03:37:48.209" v="229" actId="47"/>
        <pc:sldMkLst>
          <pc:docMk/>
          <pc:sldMk cId="3573709606" sldId="2076138732"/>
        </pc:sldMkLst>
      </pc:sldChg>
      <pc:sldChg chg="del">
        <pc:chgData name="Daniel Roth" userId="02261a5d-b764-49c2-b6b6-041bd43f80dd" providerId="ADAL" clId="{78B0E524-3441-461B-9096-DDF3226290FE}" dt="2022-06-01T03:22:20.691" v="165" actId="47"/>
        <pc:sldMkLst>
          <pc:docMk/>
          <pc:sldMk cId="1959542778" sldId="2076138735"/>
        </pc:sldMkLst>
      </pc:sldChg>
      <pc:sldChg chg="del mod modShow">
        <pc:chgData name="Daniel Roth" userId="02261a5d-b764-49c2-b6b6-041bd43f80dd" providerId="ADAL" clId="{78B0E524-3441-461B-9096-DDF3226290FE}" dt="2022-06-08T19:00:36.794" v="317" actId="47"/>
        <pc:sldMkLst>
          <pc:docMk/>
          <pc:sldMk cId="1455832313" sldId="2141411353"/>
        </pc:sldMkLst>
      </pc:sldChg>
      <pc:sldChg chg="modSp mod">
        <pc:chgData name="Daniel Roth" userId="02261a5d-b764-49c2-b6b6-041bd43f80dd" providerId="ADAL" clId="{78B0E524-3441-461B-9096-DDF3226290FE}" dt="2022-06-01T03:22:09.527" v="164" actId="20577"/>
        <pc:sldMkLst>
          <pc:docMk/>
          <pc:sldMk cId="710078146" sldId="2141411356"/>
        </pc:sldMkLst>
        <pc:spChg chg="mod">
          <ac:chgData name="Daniel Roth" userId="02261a5d-b764-49c2-b6b6-041bd43f80dd" providerId="ADAL" clId="{78B0E524-3441-461B-9096-DDF3226290FE}" dt="2022-06-01T03:01:46.469" v="6" actId="20577"/>
          <ac:spMkLst>
            <pc:docMk/>
            <pc:sldMk cId="710078146" sldId="2141411356"/>
            <ac:spMk id="4" creationId="{42A07682-9D09-4CDA-9AA5-8290C9E41B44}"/>
          </ac:spMkLst>
        </pc:spChg>
        <pc:spChg chg="mod">
          <ac:chgData name="Daniel Roth" userId="02261a5d-b764-49c2-b6b6-041bd43f80dd" providerId="ADAL" clId="{78B0E524-3441-461B-9096-DDF3226290FE}" dt="2022-06-01T03:22:09.527" v="164" actId="20577"/>
          <ac:spMkLst>
            <pc:docMk/>
            <pc:sldMk cId="710078146" sldId="2141411356"/>
            <ac:spMk id="11" creationId="{B14BB8E2-BF91-4322-B491-8773D876EEE9}"/>
          </ac:spMkLst>
        </pc:spChg>
      </pc:sldChg>
      <pc:sldChg chg="del">
        <pc:chgData name="Daniel Roth" userId="02261a5d-b764-49c2-b6b6-041bd43f80dd" providerId="ADAL" clId="{78B0E524-3441-461B-9096-DDF3226290FE}" dt="2022-06-08T18:58:26.066" v="316" actId="47"/>
        <pc:sldMkLst>
          <pc:docMk/>
          <pc:sldMk cId="3238666721" sldId="2141411361"/>
        </pc:sldMkLst>
      </pc:sldChg>
      <pc:sldChg chg="del">
        <pc:chgData name="Daniel Roth" userId="02261a5d-b764-49c2-b6b6-041bd43f80dd" providerId="ADAL" clId="{78B0E524-3441-461B-9096-DDF3226290FE}" dt="2022-06-01T03:09:22.102" v="100" actId="47"/>
        <pc:sldMkLst>
          <pc:docMk/>
          <pc:sldMk cId="188587195" sldId="2145706095"/>
        </pc:sldMkLst>
      </pc:sldChg>
      <pc:sldChg chg="del">
        <pc:chgData name="Daniel Roth" userId="02261a5d-b764-49c2-b6b6-041bd43f80dd" providerId="ADAL" clId="{78B0E524-3441-461B-9096-DDF3226290FE}" dt="2022-06-01T03:02:33.068" v="8" actId="47"/>
        <pc:sldMkLst>
          <pc:docMk/>
          <pc:sldMk cId="3240902454" sldId="2145706096"/>
        </pc:sldMkLst>
      </pc:sldChg>
      <pc:sldChg chg="mod modShow">
        <pc:chgData name="Daniel Roth" userId="02261a5d-b764-49c2-b6b6-041bd43f80dd" providerId="ADAL" clId="{78B0E524-3441-461B-9096-DDF3226290FE}" dt="2022-06-08T18:54:35.091" v="300" actId="729"/>
        <pc:sldMkLst>
          <pc:docMk/>
          <pc:sldMk cId="4290199433" sldId="2145706099"/>
        </pc:sldMkLst>
      </pc:sldChg>
      <pc:sldChg chg="mod modShow">
        <pc:chgData name="Daniel Roth" userId="02261a5d-b764-49c2-b6b6-041bd43f80dd" providerId="ADAL" clId="{78B0E524-3441-461B-9096-DDF3226290FE}" dt="2022-06-08T19:00:51.152" v="318" actId="729"/>
        <pc:sldMkLst>
          <pc:docMk/>
          <pc:sldMk cId="707840101" sldId="2145706100"/>
        </pc:sldMkLst>
      </pc:sldChg>
      <pc:sldChg chg="del">
        <pc:chgData name="Daniel Roth" userId="02261a5d-b764-49c2-b6b6-041bd43f80dd" providerId="ADAL" clId="{78B0E524-3441-461B-9096-DDF3226290FE}" dt="2022-06-01T03:22:32.435" v="166" actId="47"/>
        <pc:sldMkLst>
          <pc:docMk/>
          <pc:sldMk cId="2208568105" sldId="2145706101"/>
        </pc:sldMkLst>
      </pc:sldChg>
      <pc:sldChg chg="modSp mod">
        <pc:chgData name="Daniel Roth" userId="02261a5d-b764-49c2-b6b6-041bd43f80dd" providerId="ADAL" clId="{78B0E524-3441-461B-9096-DDF3226290FE}" dt="2022-06-08T20:29:07.607" v="336" actId="20577"/>
        <pc:sldMkLst>
          <pc:docMk/>
          <pc:sldMk cId="3746827040" sldId="2145706103"/>
        </pc:sldMkLst>
        <pc:spChg chg="mod">
          <ac:chgData name="Daniel Roth" userId="02261a5d-b764-49c2-b6b6-041bd43f80dd" providerId="ADAL" clId="{78B0E524-3441-461B-9096-DDF3226290FE}" dt="2022-06-08T20:29:07.607" v="336" actId="20577"/>
          <ac:spMkLst>
            <pc:docMk/>
            <pc:sldMk cId="3746827040" sldId="2145706103"/>
            <ac:spMk id="5" creationId="{187A8007-73D4-B541-917C-A5A47C426617}"/>
          </ac:spMkLst>
        </pc:spChg>
      </pc:sldChg>
      <pc:sldChg chg="add">
        <pc:chgData name="Daniel Roth" userId="02261a5d-b764-49c2-b6b6-041bd43f80dd" providerId="ADAL" clId="{78B0E524-3441-461B-9096-DDF3226290FE}" dt="2022-06-01T03:10:36.793" v="105"/>
        <pc:sldMkLst>
          <pc:docMk/>
          <pc:sldMk cId="2810744314" sldId="2147469466"/>
        </pc:sldMkLst>
      </pc:sldChg>
      <pc:sldChg chg="modSp add del mod">
        <pc:chgData name="Daniel Roth" userId="02261a5d-b764-49c2-b6b6-041bd43f80dd" providerId="ADAL" clId="{78B0E524-3441-461B-9096-DDF3226290FE}" dt="2022-06-01T03:10:28.886" v="102" actId="2696"/>
        <pc:sldMkLst>
          <pc:docMk/>
          <pc:sldMk cId="2823940405" sldId="2147469466"/>
        </pc:sldMkLst>
        <pc:spChg chg="mod">
          <ac:chgData name="Daniel Roth" userId="02261a5d-b764-49c2-b6b6-041bd43f80dd" providerId="ADAL" clId="{78B0E524-3441-461B-9096-DDF3226290FE}" dt="2022-06-01T03:09:07.474" v="98"/>
          <ac:spMkLst>
            <pc:docMk/>
            <pc:sldMk cId="2823940405" sldId="2147469466"/>
            <ac:spMk id="2" creationId="{E150C0B0-ED21-4048-B32A-4023722F3F50}"/>
          </ac:spMkLst>
        </pc:spChg>
      </pc:sldChg>
      <pc:sldChg chg="add del">
        <pc:chgData name="Daniel Roth" userId="02261a5d-b764-49c2-b6b6-041bd43f80dd" providerId="ADAL" clId="{78B0E524-3441-461B-9096-DDF3226290FE}" dt="2022-06-01T03:10:36.781" v="104"/>
        <pc:sldMkLst>
          <pc:docMk/>
          <pc:sldMk cId="4148630311" sldId="2147469466"/>
        </pc:sldMkLst>
      </pc:sldChg>
      <pc:sldChg chg="mod modShow">
        <pc:chgData name="Daniel Roth" userId="02261a5d-b764-49c2-b6b6-041bd43f80dd" providerId="ADAL" clId="{78B0E524-3441-461B-9096-DDF3226290FE}" dt="2022-06-08T18:54:35.091" v="300" actId="729"/>
        <pc:sldMkLst>
          <pc:docMk/>
          <pc:sldMk cId="2172675833" sldId="2147469498"/>
        </pc:sldMkLst>
      </pc:sldChg>
      <pc:sldChg chg="del">
        <pc:chgData name="Daniel Roth" userId="02261a5d-b764-49c2-b6b6-041bd43f80dd" providerId="ADAL" clId="{78B0E524-3441-461B-9096-DDF3226290FE}" dt="2022-06-01T03:22:35.307" v="167" actId="47"/>
        <pc:sldMkLst>
          <pc:docMk/>
          <pc:sldMk cId="1473234816" sldId="2147469500"/>
        </pc:sldMkLst>
      </pc:sldChg>
      <pc:sldChg chg="del">
        <pc:chgData name="Daniel Roth" userId="02261a5d-b764-49c2-b6b6-041bd43f80dd" providerId="ADAL" clId="{78B0E524-3441-461B-9096-DDF3226290FE}" dt="2022-06-01T03:36:53.677" v="227" actId="47"/>
        <pc:sldMkLst>
          <pc:docMk/>
          <pc:sldMk cId="306087267" sldId="2147469501"/>
        </pc:sldMkLst>
      </pc:sldChg>
      <pc:sldChg chg="modSp add mod">
        <pc:chgData name="Daniel Roth" userId="02261a5d-b764-49c2-b6b6-041bd43f80dd" providerId="ADAL" clId="{78B0E524-3441-461B-9096-DDF3226290FE}" dt="2022-06-08T18:55:24.219" v="310" actId="20577"/>
        <pc:sldMkLst>
          <pc:docMk/>
          <pc:sldMk cId="3506043796" sldId="2147469505"/>
        </pc:sldMkLst>
        <pc:spChg chg="mod">
          <ac:chgData name="Daniel Roth" userId="02261a5d-b764-49c2-b6b6-041bd43f80dd" providerId="ADAL" clId="{78B0E524-3441-461B-9096-DDF3226290FE}" dt="2022-06-08T18:55:24.219" v="310" actId="20577"/>
          <ac:spMkLst>
            <pc:docMk/>
            <pc:sldMk cId="3506043796" sldId="2147469505"/>
            <ac:spMk id="3" creationId="{D1170E57-7FF7-450A-A15A-D2941E99EF2B}"/>
          </ac:spMkLst>
        </pc:spChg>
      </pc:sldChg>
      <pc:sldChg chg="add del">
        <pc:chgData name="Daniel Roth" userId="02261a5d-b764-49c2-b6b6-041bd43f80dd" providerId="ADAL" clId="{78B0E524-3441-461B-9096-DDF3226290FE}" dt="2022-06-01T15:00:36.675" v="253" actId="2696"/>
        <pc:sldMkLst>
          <pc:docMk/>
          <pc:sldMk cId="1629585906" sldId="2147469840"/>
        </pc:sldMkLst>
      </pc:sldChg>
      <pc:sldChg chg="add del">
        <pc:chgData name="Daniel Roth" userId="02261a5d-b764-49c2-b6b6-041bd43f80dd" providerId="ADAL" clId="{78B0E524-3441-461B-9096-DDF3226290FE}" dt="2022-06-08T18:53:08.326" v="257" actId="2696"/>
        <pc:sldMkLst>
          <pc:docMk/>
          <pc:sldMk cId="2092353794" sldId="2147469840"/>
        </pc:sldMkLst>
      </pc:sldChg>
      <pc:sldChg chg="add del">
        <pc:chgData name="Daniel Roth" userId="02261a5d-b764-49c2-b6b6-041bd43f80dd" providerId="ADAL" clId="{78B0E524-3441-461B-9096-DDF3226290FE}" dt="2022-06-01T15:00:42.999" v="255"/>
        <pc:sldMkLst>
          <pc:docMk/>
          <pc:sldMk cId="2226322638" sldId="2147469840"/>
        </pc:sldMkLst>
      </pc:sldChg>
      <pc:sldChg chg="add del">
        <pc:chgData name="Daniel Roth" userId="02261a5d-b764-49c2-b6b6-041bd43f80dd" providerId="ADAL" clId="{78B0E524-3441-461B-9096-DDF3226290FE}" dt="2022-06-08T18:53:17.212" v="259"/>
        <pc:sldMkLst>
          <pc:docMk/>
          <pc:sldMk cId="2479886890" sldId="2147469840"/>
        </pc:sldMkLst>
      </pc:sldChg>
      <pc:sldChg chg="add">
        <pc:chgData name="Daniel Roth" userId="02261a5d-b764-49c2-b6b6-041bd43f80dd" providerId="ADAL" clId="{78B0E524-3441-461B-9096-DDF3226290FE}" dt="2022-06-08T18:53:17.237" v="260"/>
        <pc:sldMkLst>
          <pc:docMk/>
          <pc:sldMk cId="3002302242" sldId="2147469840"/>
        </pc:sldMkLst>
      </pc:sldChg>
      <pc:sldChg chg="add del">
        <pc:chgData name="Daniel Roth" userId="02261a5d-b764-49c2-b6b6-041bd43f80dd" providerId="ADAL" clId="{78B0E524-3441-461B-9096-DDF3226290FE}" dt="2022-06-01T03:07:35.893" v="74"/>
        <pc:sldMkLst>
          <pc:docMk/>
          <pc:sldMk cId="3005922510" sldId="2147469925"/>
        </pc:sldMkLst>
      </pc:sldChg>
      <pc:sldChg chg="addSp delSp modSp add mod modAnim">
        <pc:chgData name="Daniel Roth" userId="02261a5d-b764-49c2-b6b6-041bd43f80dd" providerId="ADAL" clId="{78B0E524-3441-461B-9096-DDF3226290FE}" dt="2022-06-08T18:58:00.304" v="315"/>
        <pc:sldMkLst>
          <pc:docMk/>
          <pc:sldMk cId="938305431" sldId="2147469926"/>
        </pc:sldMkLst>
        <pc:spChg chg="add del mod">
          <ac:chgData name="Daniel Roth" userId="02261a5d-b764-49c2-b6b6-041bd43f80dd" providerId="ADAL" clId="{78B0E524-3441-461B-9096-DDF3226290FE}" dt="2022-06-08T18:57:59.868" v="314" actId="478"/>
          <ac:spMkLst>
            <pc:docMk/>
            <pc:sldMk cId="938305431" sldId="2147469926"/>
            <ac:spMk id="2" creationId="{618037DD-8884-AF5B-59EB-9DAD0285C2E5}"/>
          </ac:spMkLst>
        </pc:spChg>
        <pc:spChg chg="add mod">
          <ac:chgData name="Daniel Roth" userId="02261a5d-b764-49c2-b6b6-041bd43f80dd" providerId="ADAL" clId="{78B0E524-3441-461B-9096-DDF3226290FE}" dt="2022-06-08T18:58:00.304" v="315"/>
          <ac:spMkLst>
            <pc:docMk/>
            <pc:sldMk cId="938305431" sldId="2147469926"/>
            <ac:spMk id="13" creationId="{B45D25F7-5D44-DB77-75F2-376722CBA10B}"/>
          </ac:spMkLst>
        </pc:spChg>
        <pc:spChg chg="add mod">
          <ac:chgData name="Daniel Roth" userId="02261a5d-b764-49c2-b6b6-041bd43f80dd" providerId="ADAL" clId="{78B0E524-3441-461B-9096-DDF3226290FE}" dt="2022-06-08T18:58:00.304" v="315"/>
          <ac:spMkLst>
            <pc:docMk/>
            <pc:sldMk cId="938305431" sldId="2147469926"/>
            <ac:spMk id="14" creationId="{0652224E-4D23-D08B-A6CD-A20E55E3D38F}"/>
          </ac:spMkLst>
        </pc:spChg>
        <pc:spChg chg="del">
          <ac:chgData name="Daniel Roth" userId="02261a5d-b764-49c2-b6b6-041bd43f80dd" providerId="ADAL" clId="{78B0E524-3441-461B-9096-DDF3226290FE}" dt="2022-06-08T18:57:56.269" v="313" actId="478"/>
          <ac:spMkLst>
            <pc:docMk/>
            <pc:sldMk cId="938305431" sldId="2147469926"/>
            <ac:spMk id="33" creationId="{0B19684C-8FEE-4198-BA63-1BBAD60305E6}"/>
          </ac:spMkLst>
        </pc:spChg>
        <pc:picChg chg="del">
          <ac:chgData name="Daniel Roth" userId="02261a5d-b764-49c2-b6b6-041bd43f80dd" providerId="ADAL" clId="{78B0E524-3441-461B-9096-DDF3226290FE}" dt="2022-06-08T18:57:56.269" v="313" actId="478"/>
          <ac:picMkLst>
            <pc:docMk/>
            <pc:sldMk cId="938305431" sldId="2147469926"/>
            <ac:picMk id="1026" creationId="{0276F5A3-D614-4AAA-B6C6-E7CB6FDD5D01}"/>
          </ac:picMkLst>
        </pc:picChg>
      </pc:sldChg>
      <pc:sldMasterChg chg="delSldLayout">
        <pc:chgData name="Daniel Roth" userId="02261a5d-b764-49c2-b6b6-041bd43f80dd" providerId="ADAL" clId="{78B0E524-3441-461B-9096-DDF3226290FE}" dt="2022-06-08T19:00:36.794" v="317" actId="47"/>
        <pc:sldMasterMkLst>
          <pc:docMk/>
          <pc:sldMasterMk cId="2506193416" sldId="2147483861"/>
        </pc:sldMasterMkLst>
        <pc:sldLayoutChg chg="del">
          <pc:chgData name="Daniel Roth" userId="02261a5d-b764-49c2-b6b6-041bd43f80dd" providerId="ADAL" clId="{78B0E524-3441-461B-9096-DDF3226290FE}" dt="2022-06-08T19:00:36.794" v="317" actId="47"/>
          <pc:sldLayoutMkLst>
            <pc:docMk/>
            <pc:sldMasterMk cId="2506193416" sldId="2147483861"/>
            <pc:sldLayoutMk cId="3905700644" sldId="2147483884"/>
          </pc:sldLayoutMkLst>
        </pc:sldLayoutChg>
      </pc:sldMasterChg>
      <pc:sldMasterChg chg="modSldLayout">
        <pc:chgData name="Daniel Roth" userId="02261a5d-b764-49c2-b6b6-041bd43f80dd" providerId="ADAL" clId="{78B0E524-3441-461B-9096-DDF3226290FE}" dt="2022-06-01T03:07:59.829" v="94" actId="20577"/>
        <pc:sldMasterMkLst>
          <pc:docMk/>
          <pc:sldMasterMk cId="1420449244" sldId="2147483931"/>
        </pc:sldMasterMkLst>
        <pc:sldLayoutChg chg="modSp">
          <pc:chgData name="Daniel Roth" userId="02261a5d-b764-49c2-b6b6-041bd43f80dd" providerId="ADAL" clId="{78B0E524-3441-461B-9096-DDF3226290FE}" dt="2022-06-01T03:07:59.829" v="94" actId="20577"/>
          <pc:sldLayoutMkLst>
            <pc:docMk/>
            <pc:sldMasterMk cId="1420449244" sldId="2147483931"/>
            <pc:sldLayoutMk cId="3834763152" sldId="2147483945"/>
          </pc:sldLayoutMkLst>
          <pc:spChg chg="mod">
            <ac:chgData name="Daniel Roth" userId="02261a5d-b764-49c2-b6b6-041bd43f80dd" providerId="ADAL" clId="{78B0E524-3441-461B-9096-DDF3226290FE}" dt="2022-06-01T03:07:59.829" v="94" actId="20577"/>
            <ac:spMkLst>
              <pc:docMk/>
              <pc:sldMasterMk cId="1420449244" sldId="2147483931"/>
              <pc:sldLayoutMk cId="3834763152" sldId="2147483945"/>
              <ac:spMk id="6" creationId="{E3D2D5C4-B844-114B-9697-42D21689D269}"/>
            </ac:spMkLst>
          </pc:spChg>
        </pc:sldLayoutChg>
        <pc:sldLayoutChg chg="modSp">
          <pc:chgData name="Daniel Roth" userId="02261a5d-b764-49c2-b6b6-041bd43f80dd" providerId="ADAL" clId="{78B0E524-3441-461B-9096-DDF3226290FE}" dt="2022-06-01T03:07:53.052" v="86" actId="20577"/>
          <pc:sldLayoutMkLst>
            <pc:docMk/>
            <pc:sldMasterMk cId="1420449244" sldId="2147483931"/>
            <pc:sldLayoutMk cId="2527306898" sldId="2147483946"/>
          </pc:sldLayoutMkLst>
          <pc:spChg chg="mod">
            <ac:chgData name="Daniel Roth" userId="02261a5d-b764-49c2-b6b6-041bd43f80dd" providerId="ADAL" clId="{78B0E524-3441-461B-9096-DDF3226290FE}" dt="2022-06-01T03:07:53.052" v="86" actId="20577"/>
            <ac:spMkLst>
              <pc:docMk/>
              <pc:sldMasterMk cId="1420449244" sldId="2147483931"/>
              <pc:sldLayoutMk cId="2527306898" sldId="2147483946"/>
              <ac:spMk id="6" creationId="{E3D2D5C4-B844-114B-9697-42D21689D269}"/>
            </ac:spMkLst>
          </pc:spChg>
        </pc:sldLayoutChg>
      </pc:sldMasterChg>
    </pc:docChg>
  </pc:docChgLst>
  <pc:docChgLst>
    <pc:chgData name="Daniel Roth" userId="02261a5d-b764-49c2-b6b6-041bd43f80dd" providerId="ADAL" clId="{06CDF3FC-3464-4EA2-ABB8-2890E5E22358}"/>
    <pc:docChg chg="undo custSel addSld delSld modSld sldOrd">
      <pc:chgData name="Daniel Roth" userId="02261a5d-b764-49c2-b6b6-041bd43f80dd" providerId="ADAL" clId="{06CDF3FC-3464-4EA2-ABB8-2890E5E22358}" dt="2021-12-17T22:29:11.392" v="929" actId="20577"/>
      <pc:docMkLst>
        <pc:docMk/>
      </pc:docMkLst>
      <pc:sldChg chg="modSp mod">
        <pc:chgData name="Daniel Roth" userId="02261a5d-b764-49c2-b6b6-041bd43f80dd" providerId="ADAL" clId="{06CDF3FC-3464-4EA2-ABB8-2890E5E22358}" dt="2021-11-30T00:34:41.311" v="220" actId="14100"/>
        <pc:sldMkLst>
          <pc:docMk/>
          <pc:sldMk cId="3852120625" sldId="257"/>
        </pc:sldMkLst>
        <pc:spChg chg="mod">
          <ac:chgData name="Daniel Roth" userId="02261a5d-b764-49c2-b6b6-041bd43f80dd" providerId="ADAL" clId="{06CDF3FC-3464-4EA2-ABB8-2890E5E22358}" dt="2021-11-30T00:34:41.311" v="220" actId="14100"/>
          <ac:spMkLst>
            <pc:docMk/>
            <pc:sldMk cId="3852120625" sldId="257"/>
            <ac:spMk id="2" creationId="{096FE8AF-C54E-8B47-969A-459B511062AA}"/>
          </ac:spMkLst>
        </pc:spChg>
      </pc:sldChg>
      <pc:sldChg chg="add del">
        <pc:chgData name="Daniel Roth" userId="02261a5d-b764-49c2-b6b6-041bd43f80dd" providerId="ADAL" clId="{06CDF3FC-3464-4EA2-ABB8-2890E5E22358}" dt="2021-11-30T00:15:05.405" v="144"/>
        <pc:sldMkLst>
          <pc:docMk/>
          <pc:sldMk cId="1106569027" sldId="258"/>
        </pc:sldMkLst>
      </pc:sldChg>
      <pc:sldChg chg="modSp add mod">
        <pc:chgData name="Daniel Roth" userId="02261a5d-b764-49c2-b6b6-041bd43f80dd" providerId="ADAL" clId="{06CDF3FC-3464-4EA2-ABB8-2890E5E22358}" dt="2021-11-30T00:37:08.310" v="249" actId="20577"/>
        <pc:sldMkLst>
          <pc:docMk/>
          <pc:sldMk cId="2146151654" sldId="258"/>
        </pc:sldMkLst>
        <pc:spChg chg="mod">
          <ac:chgData name="Daniel Roth" userId="02261a5d-b764-49c2-b6b6-041bd43f80dd" providerId="ADAL" clId="{06CDF3FC-3464-4EA2-ABB8-2890E5E22358}" dt="2021-11-30T00:37:08.310" v="249" actId="20577"/>
          <ac:spMkLst>
            <pc:docMk/>
            <pc:sldMk cId="2146151654" sldId="258"/>
            <ac:spMk id="5" creationId="{187A8007-73D4-B541-917C-A5A47C426617}"/>
          </ac:spMkLst>
        </pc:spChg>
      </pc:sldChg>
      <pc:sldChg chg="add del">
        <pc:chgData name="Daniel Roth" userId="02261a5d-b764-49c2-b6b6-041bd43f80dd" providerId="ADAL" clId="{06CDF3FC-3464-4EA2-ABB8-2890E5E22358}" dt="2021-11-30T00:34:08.747" v="218"/>
        <pc:sldMkLst>
          <pc:docMk/>
          <pc:sldMk cId="2633236600" sldId="258"/>
        </pc:sldMkLst>
      </pc:sldChg>
      <pc:sldChg chg="add del">
        <pc:chgData name="Daniel Roth" userId="02261a5d-b764-49c2-b6b6-041bd43f80dd" providerId="ADAL" clId="{06CDF3FC-3464-4EA2-ABB8-2890E5E22358}" dt="2021-11-30T00:34:02.443" v="216" actId="2696"/>
        <pc:sldMkLst>
          <pc:docMk/>
          <pc:sldMk cId="3049643772" sldId="258"/>
        </pc:sldMkLst>
      </pc:sldChg>
      <pc:sldChg chg="modSp add del mod">
        <pc:chgData name="Daniel Roth" userId="02261a5d-b764-49c2-b6b6-041bd43f80dd" providerId="ADAL" clId="{06CDF3FC-3464-4EA2-ABB8-2890E5E22358}" dt="2021-11-30T00:14:56.755" v="142" actId="2696"/>
        <pc:sldMkLst>
          <pc:docMk/>
          <pc:sldMk cId="3351983227" sldId="258"/>
        </pc:sldMkLst>
        <pc:spChg chg="mod">
          <ac:chgData name="Daniel Roth" userId="02261a5d-b764-49c2-b6b6-041bd43f80dd" providerId="ADAL" clId="{06CDF3FC-3464-4EA2-ABB8-2890E5E22358}" dt="2021-11-29T23:44:16.381" v="134" actId="20577"/>
          <ac:spMkLst>
            <pc:docMk/>
            <pc:sldMk cId="3351983227" sldId="258"/>
            <ac:spMk id="5" creationId="{187A8007-73D4-B541-917C-A5A47C426617}"/>
          </ac:spMkLst>
        </pc:spChg>
      </pc:sldChg>
      <pc:sldChg chg="modSp mod modAnim">
        <pc:chgData name="Daniel Roth" userId="02261a5d-b764-49c2-b6b6-041bd43f80dd" providerId="ADAL" clId="{06CDF3FC-3464-4EA2-ABB8-2890E5E22358}" dt="2021-11-30T00:35:37.504" v="228"/>
        <pc:sldMkLst>
          <pc:docMk/>
          <pc:sldMk cId="2727254510" sldId="281"/>
        </pc:sldMkLst>
        <pc:picChg chg="mod">
          <ac:chgData name="Daniel Roth" userId="02261a5d-b764-49c2-b6b6-041bd43f80dd" providerId="ADAL" clId="{06CDF3FC-3464-4EA2-ABB8-2890E5E22358}" dt="2021-11-12T18:52:53.441" v="1" actId="207"/>
          <ac:picMkLst>
            <pc:docMk/>
            <pc:sldMk cId="2727254510" sldId="281"/>
            <ac:picMk id="6" creationId="{E8C05207-2E9F-4B56-B996-E9A07483F2F4}"/>
          </ac:picMkLst>
        </pc:picChg>
      </pc:sldChg>
      <pc:sldChg chg="addSp delSp modSp mod modNotesTx">
        <pc:chgData name="Daniel Roth" userId="02261a5d-b764-49c2-b6b6-041bd43f80dd" providerId="ADAL" clId="{06CDF3FC-3464-4EA2-ABB8-2890E5E22358}" dt="2021-11-30T16:29:27.136" v="789"/>
        <pc:sldMkLst>
          <pc:docMk/>
          <pc:sldMk cId="2412432847" sldId="286"/>
        </pc:sldMkLst>
        <pc:spChg chg="mod">
          <ac:chgData name="Daniel Roth" userId="02261a5d-b764-49c2-b6b6-041bd43f80dd" providerId="ADAL" clId="{06CDF3FC-3464-4EA2-ABB8-2890E5E22358}" dt="2021-11-30T16:29:27.136" v="789"/>
          <ac:spMkLst>
            <pc:docMk/>
            <pc:sldMk cId="2412432847" sldId="286"/>
            <ac:spMk id="2" creationId="{FA9D1495-BD70-420A-9A4F-8DBE90E37993}"/>
          </ac:spMkLst>
        </pc:spChg>
        <pc:spChg chg="add del mod">
          <ac:chgData name="Daniel Roth" userId="02261a5d-b764-49c2-b6b6-041bd43f80dd" providerId="ADAL" clId="{06CDF3FC-3464-4EA2-ABB8-2890E5E22358}" dt="2021-11-30T01:24:23.436" v="253" actId="478"/>
          <ac:spMkLst>
            <pc:docMk/>
            <pc:sldMk cId="2412432847" sldId="286"/>
            <ac:spMk id="7" creationId="{733A9D1B-E06C-45D2-9F2F-DC1A065EF290}"/>
          </ac:spMkLst>
        </pc:spChg>
        <pc:spChg chg="add mod">
          <ac:chgData name="Daniel Roth" userId="02261a5d-b764-49c2-b6b6-041bd43f80dd" providerId="ADAL" clId="{06CDF3FC-3464-4EA2-ABB8-2890E5E22358}" dt="2021-11-30T01:26:48.607" v="289" actId="1076"/>
          <ac:spMkLst>
            <pc:docMk/>
            <pc:sldMk cId="2412432847" sldId="286"/>
            <ac:spMk id="12" creationId="{A5D55E30-2228-43D4-8B21-AB7F4A343A08}"/>
          </ac:spMkLst>
        </pc:spChg>
        <pc:spChg chg="add mod">
          <ac:chgData name="Daniel Roth" userId="02261a5d-b764-49c2-b6b6-041bd43f80dd" providerId="ADAL" clId="{06CDF3FC-3464-4EA2-ABB8-2890E5E22358}" dt="2021-11-30T01:27:15.819" v="295" actId="20577"/>
          <ac:spMkLst>
            <pc:docMk/>
            <pc:sldMk cId="2412432847" sldId="286"/>
            <ac:spMk id="15" creationId="{5CF039DA-A22E-46FC-880B-12F917F3EEA1}"/>
          </ac:spMkLst>
        </pc:spChg>
        <pc:spChg chg="mod">
          <ac:chgData name="Daniel Roth" userId="02261a5d-b764-49c2-b6b6-041bd43f80dd" providerId="ADAL" clId="{06CDF3FC-3464-4EA2-ABB8-2890E5E22358}" dt="2021-11-30T00:32:01.465" v="155" actId="20577"/>
          <ac:spMkLst>
            <pc:docMk/>
            <pc:sldMk cId="2412432847" sldId="286"/>
            <ac:spMk id="22" creationId="{59156328-9AA1-4194-B48A-ACFF5B6D1174}"/>
          </ac:spMkLst>
        </pc:spChg>
        <pc:spChg chg="mod">
          <ac:chgData name="Daniel Roth" userId="02261a5d-b764-49c2-b6b6-041bd43f80dd" providerId="ADAL" clId="{06CDF3FC-3464-4EA2-ABB8-2890E5E22358}" dt="2021-11-30T00:31:39.394" v="146"/>
          <ac:spMkLst>
            <pc:docMk/>
            <pc:sldMk cId="2412432847" sldId="286"/>
            <ac:spMk id="30" creationId="{8E86EAC8-FA42-4B85-977C-BD1DEBC17DD6}"/>
          </ac:spMkLst>
        </pc:spChg>
        <pc:spChg chg="mod">
          <ac:chgData name="Daniel Roth" userId="02261a5d-b764-49c2-b6b6-041bd43f80dd" providerId="ADAL" clId="{06CDF3FC-3464-4EA2-ABB8-2890E5E22358}" dt="2021-11-30T00:31:42.556" v="147"/>
          <ac:spMkLst>
            <pc:docMk/>
            <pc:sldMk cId="2412432847" sldId="286"/>
            <ac:spMk id="37" creationId="{D6DC9229-80F3-4B1F-9616-7D5F69D69E29}"/>
          </ac:spMkLst>
        </pc:spChg>
        <pc:spChg chg="mod">
          <ac:chgData name="Daniel Roth" userId="02261a5d-b764-49c2-b6b6-041bd43f80dd" providerId="ADAL" clId="{06CDF3FC-3464-4EA2-ABB8-2890E5E22358}" dt="2021-11-30T00:31:46.432" v="148"/>
          <ac:spMkLst>
            <pc:docMk/>
            <pc:sldMk cId="2412432847" sldId="286"/>
            <ac:spMk id="41" creationId="{A1E5FF5E-B26E-4C81-AB70-EF21C8CDFBC2}"/>
          </ac:spMkLst>
        </pc:spChg>
        <pc:spChg chg="mod">
          <ac:chgData name="Daniel Roth" userId="02261a5d-b764-49c2-b6b6-041bd43f80dd" providerId="ADAL" clId="{06CDF3FC-3464-4EA2-ABB8-2890E5E22358}" dt="2021-11-30T00:31:49.014" v="149"/>
          <ac:spMkLst>
            <pc:docMk/>
            <pc:sldMk cId="2412432847" sldId="286"/>
            <ac:spMk id="44" creationId="{37493468-D54C-4E85-A0F1-07B5758996B1}"/>
          </ac:spMkLst>
        </pc:spChg>
        <pc:cxnChg chg="add mod">
          <ac:chgData name="Daniel Roth" userId="02261a5d-b764-49c2-b6b6-041bd43f80dd" providerId="ADAL" clId="{06CDF3FC-3464-4EA2-ABB8-2890E5E22358}" dt="2021-11-30T01:26:55.882" v="291" actId="1076"/>
          <ac:cxnSpMkLst>
            <pc:docMk/>
            <pc:sldMk cId="2412432847" sldId="286"/>
            <ac:cxnSpMk id="13" creationId="{8DF7874A-37DB-4972-9EBC-734C473FB586}"/>
          </ac:cxnSpMkLst>
        </pc:cxnChg>
        <pc:cxnChg chg="mod">
          <ac:chgData name="Daniel Roth" userId="02261a5d-b764-49c2-b6b6-041bd43f80dd" providerId="ADAL" clId="{06CDF3FC-3464-4EA2-ABB8-2890E5E22358}" dt="2021-11-30T00:32:01.465" v="155" actId="20577"/>
          <ac:cxnSpMkLst>
            <pc:docMk/>
            <pc:sldMk cId="2412432847" sldId="286"/>
            <ac:cxnSpMk id="23" creationId="{1EDB25BC-8A23-4DBA-A8B0-AB911E1087DE}"/>
          </ac:cxnSpMkLst>
        </pc:cxnChg>
      </pc:sldChg>
      <pc:sldChg chg="add del ord">
        <pc:chgData name="Daniel Roth" userId="02261a5d-b764-49c2-b6b6-041bd43f80dd" providerId="ADAL" clId="{06CDF3FC-3464-4EA2-ABB8-2890E5E22358}" dt="2021-11-29T23:21:52.596" v="111"/>
        <pc:sldMkLst>
          <pc:docMk/>
          <pc:sldMk cId="333888718" sldId="2058"/>
        </pc:sldMkLst>
      </pc:sldChg>
      <pc:sldChg chg="addSp delSp modSp mod delAnim modAnim">
        <pc:chgData name="Daniel Roth" userId="02261a5d-b764-49c2-b6b6-041bd43f80dd" providerId="ADAL" clId="{06CDF3FC-3464-4EA2-ABB8-2890E5E22358}" dt="2021-11-30T00:10:40.399" v="141"/>
        <pc:sldMkLst>
          <pc:docMk/>
          <pc:sldMk cId="4025780486" sldId="2076136938"/>
        </pc:sldMkLst>
        <pc:spChg chg="add mod">
          <ac:chgData name="Daniel Roth" userId="02261a5d-b764-49c2-b6b6-041bd43f80dd" providerId="ADAL" clId="{06CDF3FC-3464-4EA2-ABB8-2890E5E22358}" dt="2021-11-12T18:56:25.962" v="30" actId="2711"/>
          <ac:spMkLst>
            <pc:docMk/>
            <pc:sldMk cId="4025780486" sldId="2076136938"/>
            <ac:spMk id="16" creationId="{8356BA11-3FDB-4DA3-8B79-EFB489B8E1F7}"/>
          </ac:spMkLst>
        </pc:spChg>
        <pc:spChg chg="del">
          <ac:chgData name="Daniel Roth" userId="02261a5d-b764-49c2-b6b6-041bd43f80dd" providerId="ADAL" clId="{06CDF3FC-3464-4EA2-ABB8-2890E5E22358}" dt="2021-11-29T23:19:31.362" v="109" actId="478"/>
          <ac:spMkLst>
            <pc:docMk/>
            <pc:sldMk cId="4025780486" sldId="2076136938"/>
            <ac:spMk id="22" creationId="{6FF6568B-54B4-4A2F-B618-1E7360CFFA1E}"/>
          </ac:spMkLst>
        </pc:spChg>
        <pc:spChg chg="add del mod">
          <ac:chgData name="Daniel Roth" userId="02261a5d-b764-49c2-b6b6-041bd43f80dd" providerId="ADAL" clId="{06CDF3FC-3464-4EA2-ABB8-2890E5E22358}" dt="2021-11-12T18:55:03.236" v="17" actId="22"/>
          <ac:spMkLst>
            <pc:docMk/>
            <pc:sldMk cId="4025780486" sldId="2076136938"/>
            <ac:spMk id="25" creationId="{28536DD9-6F73-4721-86EB-74E6ECE0E79A}"/>
          </ac:spMkLst>
        </pc:spChg>
        <pc:spChg chg="add del mod">
          <ac:chgData name="Daniel Roth" userId="02261a5d-b764-49c2-b6b6-041bd43f80dd" providerId="ADAL" clId="{06CDF3FC-3464-4EA2-ABB8-2890E5E22358}" dt="2021-11-12T18:55:03.236" v="17" actId="22"/>
          <ac:spMkLst>
            <pc:docMk/>
            <pc:sldMk cId="4025780486" sldId="2076136938"/>
            <ac:spMk id="26" creationId="{1339A585-407D-4C8B-8E48-AF2FC4FF9852}"/>
          </ac:spMkLst>
        </pc:spChg>
        <pc:spChg chg="mod">
          <ac:chgData name="Daniel Roth" userId="02261a5d-b764-49c2-b6b6-041bd43f80dd" providerId="ADAL" clId="{06CDF3FC-3464-4EA2-ABB8-2890E5E22358}" dt="2021-11-12T18:54:12.612" v="10" actId="207"/>
          <ac:spMkLst>
            <pc:docMk/>
            <pc:sldMk cId="4025780486" sldId="2076136938"/>
            <ac:spMk id="79" creationId="{EBC409A5-12EF-4BE2-9AC7-8A524DD9508C}"/>
          </ac:spMkLst>
        </pc:spChg>
        <pc:spChg chg="mod">
          <ac:chgData name="Daniel Roth" userId="02261a5d-b764-49c2-b6b6-041bd43f80dd" providerId="ADAL" clId="{06CDF3FC-3464-4EA2-ABB8-2890E5E22358}" dt="2021-11-12T18:54:12.612" v="10" actId="207"/>
          <ac:spMkLst>
            <pc:docMk/>
            <pc:sldMk cId="4025780486" sldId="2076136938"/>
            <ac:spMk id="80" creationId="{5A3E1119-E953-4FEE-821A-6CB19BBD4856}"/>
          </ac:spMkLst>
        </pc:spChg>
        <pc:spChg chg="del">
          <ac:chgData name="Daniel Roth" userId="02261a5d-b764-49c2-b6b6-041bd43f80dd" providerId="ADAL" clId="{06CDF3FC-3464-4EA2-ABB8-2890E5E22358}" dt="2021-11-12T18:53:22.827" v="5" actId="478"/>
          <ac:spMkLst>
            <pc:docMk/>
            <pc:sldMk cId="4025780486" sldId="2076136938"/>
            <ac:spMk id="83" creationId="{17BF2E25-EBD5-428F-B145-46532338AF7D}"/>
          </ac:spMkLst>
        </pc:spChg>
        <pc:spChg chg="del">
          <ac:chgData name="Daniel Roth" userId="02261a5d-b764-49c2-b6b6-041bd43f80dd" providerId="ADAL" clId="{06CDF3FC-3464-4EA2-ABB8-2890E5E22358}" dt="2021-11-12T18:53:22.827" v="5" actId="478"/>
          <ac:spMkLst>
            <pc:docMk/>
            <pc:sldMk cId="4025780486" sldId="2076136938"/>
            <ac:spMk id="84" creationId="{4007AE3C-3831-41CC-A3DC-A4DC7EE71C33}"/>
          </ac:spMkLst>
        </pc:spChg>
        <pc:spChg chg="del">
          <ac:chgData name="Daniel Roth" userId="02261a5d-b764-49c2-b6b6-041bd43f80dd" providerId="ADAL" clId="{06CDF3FC-3464-4EA2-ABB8-2890E5E22358}" dt="2021-11-12T18:53:22.827" v="5" actId="478"/>
          <ac:spMkLst>
            <pc:docMk/>
            <pc:sldMk cId="4025780486" sldId="2076136938"/>
            <ac:spMk id="85" creationId="{BD7C7DD5-84E2-4A88-AC7B-BDA5E2BD4672}"/>
          </ac:spMkLst>
        </pc:spChg>
        <pc:spChg chg="del">
          <ac:chgData name="Daniel Roth" userId="02261a5d-b764-49c2-b6b6-041bd43f80dd" providerId="ADAL" clId="{06CDF3FC-3464-4EA2-ABB8-2890E5E22358}" dt="2021-11-12T18:53:22.827" v="5" actId="478"/>
          <ac:spMkLst>
            <pc:docMk/>
            <pc:sldMk cId="4025780486" sldId="2076136938"/>
            <ac:spMk id="86" creationId="{C0BA61C7-ACB0-459A-A87D-F8D4D9511D60}"/>
          </ac:spMkLst>
        </pc:spChg>
        <pc:spChg chg="del">
          <ac:chgData name="Daniel Roth" userId="02261a5d-b764-49c2-b6b6-041bd43f80dd" providerId="ADAL" clId="{06CDF3FC-3464-4EA2-ABB8-2890E5E22358}" dt="2021-11-12T18:53:22.827" v="5" actId="478"/>
          <ac:spMkLst>
            <pc:docMk/>
            <pc:sldMk cId="4025780486" sldId="2076136938"/>
            <ac:spMk id="87" creationId="{1AA7E025-C0B6-4D76-A3C6-BD43067EC96F}"/>
          </ac:spMkLst>
        </pc:spChg>
        <pc:spChg chg="del">
          <ac:chgData name="Daniel Roth" userId="02261a5d-b764-49c2-b6b6-041bd43f80dd" providerId="ADAL" clId="{06CDF3FC-3464-4EA2-ABB8-2890E5E22358}" dt="2021-11-12T18:53:22.827" v="5" actId="478"/>
          <ac:spMkLst>
            <pc:docMk/>
            <pc:sldMk cId="4025780486" sldId="2076136938"/>
            <ac:spMk id="88" creationId="{ACC9D044-36D4-4D75-AD27-3E575E5C8B7B}"/>
          </ac:spMkLst>
        </pc:spChg>
        <pc:spChg chg="del">
          <ac:chgData name="Daniel Roth" userId="02261a5d-b764-49c2-b6b6-041bd43f80dd" providerId="ADAL" clId="{06CDF3FC-3464-4EA2-ABB8-2890E5E22358}" dt="2021-11-29T23:19:31.362" v="109" actId="478"/>
          <ac:spMkLst>
            <pc:docMk/>
            <pc:sldMk cId="4025780486" sldId="2076136938"/>
            <ac:spMk id="89" creationId="{F2D9BE53-3332-4745-834E-A657643A4CF8}"/>
          </ac:spMkLst>
        </pc:spChg>
        <pc:spChg chg="mod">
          <ac:chgData name="Daniel Roth" userId="02261a5d-b764-49c2-b6b6-041bd43f80dd" providerId="ADAL" clId="{06CDF3FC-3464-4EA2-ABB8-2890E5E22358}" dt="2021-11-12T18:54:36.109" v="12"/>
          <ac:spMkLst>
            <pc:docMk/>
            <pc:sldMk cId="4025780486" sldId="2076136938"/>
            <ac:spMk id="114" creationId="{087F04B5-EB40-4464-875B-0B3942AB0542}"/>
          </ac:spMkLst>
        </pc:spChg>
        <pc:spChg chg="mod">
          <ac:chgData name="Daniel Roth" userId="02261a5d-b764-49c2-b6b6-041bd43f80dd" providerId="ADAL" clId="{06CDF3FC-3464-4EA2-ABB8-2890E5E22358}" dt="2021-11-12T18:54:36.109" v="12"/>
          <ac:spMkLst>
            <pc:docMk/>
            <pc:sldMk cId="4025780486" sldId="2076136938"/>
            <ac:spMk id="117" creationId="{E6706049-F8C0-48FB-8FCF-D8197B03297F}"/>
          </ac:spMkLst>
        </pc:spChg>
        <pc:spChg chg="mod">
          <ac:chgData name="Daniel Roth" userId="02261a5d-b764-49c2-b6b6-041bd43f80dd" providerId="ADAL" clId="{06CDF3FC-3464-4EA2-ABB8-2890E5E22358}" dt="2021-11-12T18:54:36.109" v="12"/>
          <ac:spMkLst>
            <pc:docMk/>
            <pc:sldMk cId="4025780486" sldId="2076136938"/>
            <ac:spMk id="123" creationId="{65788E3F-897C-4405-8A95-FE3253E093A2}"/>
          </ac:spMkLst>
        </pc:spChg>
        <pc:spChg chg="mod">
          <ac:chgData name="Daniel Roth" userId="02261a5d-b764-49c2-b6b6-041bd43f80dd" providerId="ADAL" clId="{06CDF3FC-3464-4EA2-ABB8-2890E5E22358}" dt="2021-11-12T18:54:36.109" v="12"/>
          <ac:spMkLst>
            <pc:docMk/>
            <pc:sldMk cId="4025780486" sldId="2076136938"/>
            <ac:spMk id="124" creationId="{874C1E41-0B8C-499A-8149-7AFB4980BBC5}"/>
          </ac:spMkLst>
        </pc:spChg>
        <pc:spChg chg="mod">
          <ac:chgData name="Daniel Roth" userId="02261a5d-b764-49c2-b6b6-041bd43f80dd" providerId="ADAL" clId="{06CDF3FC-3464-4EA2-ABB8-2890E5E22358}" dt="2021-11-12T18:54:36.109" v="12"/>
          <ac:spMkLst>
            <pc:docMk/>
            <pc:sldMk cId="4025780486" sldId="2076136938"/>
            <ac:spMk id="125" creationId="{88D3E58B-2BF4-4743-AFF3-83B59B3750E9}"/>
          </ac:spMkLst>
        </pc:spChg>
        <pc:spChg chg="mod">
          <ac:chgData name="Daniel Roth" userId="02261a5d-b764-49c2-b6b6-041bd43f80dd" providerId="ADAL" clId="{06CDF3FC-3464-4EA2-ABB8-2890E5E22358}" dt="2021-11-12T18:54:36.109" v="12"/>
          <ac:spMkLst>
            <pc:docMk/>
            <pc:sldMk cId="4025780486" sldId="2076136938"/>
            <ac:spMk id="126" creationId="{D2AA9225-D74E-4B43-961C-D6F9B3F3A175}"/>
          </ac:spMkLst>
        </pc:spChg>
        <pc:spChg chg="mod">
          <ac:chgData name="Daniel Roth" userId="02261a5d-b764-49c2-b6b6-041bd43f80dd" providerId="ADAL" clId="{06CDF3FC-3464-4EA2-ABB8-2890E5E22358}" dt="2021-11-12T18:54:36.109" v="12"/>
          <ac:spMkLst>
            <pc:docMk/>
            <pc:sldMk cId="4025780486" sldId="2076136938"/>
            <ac:spMk id="128" creationId="{3A21BA29-FAA0-41CA-AED7-85A64EF9040A}"/>
          </ac:spMkLst>
        </pc:spChg>
        <pc:spChg chg="mod">
          <ac:chgData name="Daniel Roth" userId="02261a5d-b764-49c2-b6b6-041bd43f80dd" providerId="ADAL" clId="{06CDF3FC-3464-4EA2-ABB8-2890E5E22358}" dt="2021-11-12T18:54:36.109" v="12"/>
          <ac:spMkLst>
            <pc:docMk/>
            <pc:sldMk cId="4025780486" sldId="2076136938"/>
            <ac:spMk id="129" creationId="{340CF9B6-BAF4-42E1-86D0-EE887E11ED68}"/>
          </ac:spMkLst>
        </pc:spChg>
        <pc:spChg chg="mod">
          <ac:chgData name="Daniel Roth" userId="02261a5d-b764-49c2-b6b6-041bd43f80dd" providerId="ADAL" clId="{06CDF3FC-3464-4EA2-ABB8-2890E5E22358}" dt="2021-11-12T18:54:36.109" v="12"/>
          <ac:spMkLst>
            <pc:docMk/>
            <pc:sldMk cId="4025780486" sldId="2076136938"/>
            <ac:spMk id="130" creationId="{65D15E31-B431-457D-82EE-0B054ABF9E11}"/>
          </ac:spMkLst>
        </pc:spChg>
        <pc:spChg chg="mod">
          <ac:chgData name="Daniel Roth" userId="02261a5d-b764-49c2-b6b6-041bd43f80dd" providerId="ADAL" clId="{06CDF3FC-3464-4EA2-ABB8-2890E5E22358}" dt="2021-11-12T18:54:36.109" v="12"/>
          <ac:spMkLst>
            <pc:docMk/>
            <pc:sldMk cId="4025780486" sldId="2076136938"/>
            <ac:spMk id="131" creationId="{192AEDEA-DCA1-4940-8098-C56959AA7063}"/>
          </ac:spMkLst>
        </pc:spChg>
        <pc:spChg chg="mod">
          <ac:chgData name="Daniel Roth" userId="02261a5d-b764-49c2-b6b6-041bd43f80dd" providerId="ADAL" clId="{06CDF3FC-3464-4EA2-ABB8-2890E5E22358}" dt="2021-11-12T18:54:36.109" v="12"/>
          <ac:spMkLst>
            <pc:docMk/>
            <pc:sldMk cId="4025780486" sldId="2076136938"/>
            <ac:spMk id="132" creationId="{39D72BB1-0513-4C3A-A8B4-E254D055226D}"/>
          </ac:spMkLst>
        </pc:spChg>
        <pc:spChg chg="mod">
          <ac:chgData name="Daniel Roth" userId="02261a5d-b764-49c2-b6b6-041bd43f80dd" providerId="ADAL" clId="{06CDF3FC-3464-4EA2-ABB8-2890E5E22358}" dt="2021-11-12T18:54:36.109" v="12"/>
          <ac:spMkLst>
            <pc:docMk/>
            <pc:sldMk cId="4025780486" sldId="2076136938"/>
            <ac:spMk id="135" creationId="{DEFE83EC-949B-49B7-A80A-E1AC69D9CCD7}"/>
          </ac:spMkLst>
        </pc:spChg>
        <pc:spChg chg="mod">
          <ac:chgData name="Daniel Roth" userId="02261a5d-b764-49c2-b6b6-041bd43f80dd" providerId="ADAL" clId="{06CDF3FC-3464-4EA2-ABB8-2890E5E22358}" dt="2021-11-12T18:54:36.109" v="12"/>
          <ac:spMkLst>
            <pc:docMk/>
            <pc:sldMk cId="4025780486" sldId="2076136938"/>
            <ac:spMk id="136" creationId="{D89D7327-911C-4435-9659-6E5EF2FCABC3}"/>
          </ac:spMkLst>
        </pc:spChg>
        <pc:spChg chg="mod">
          <ac:chgData name="Daniel Roth" userId="02261a5d-b764-49c2-b6b6-041bd43f80dd" providerId="ADAL" clId="{06CDF3FC-3464-4EA2-ABB8-2890E5E22358}" dt="2021-11-12T18:54:36.109" v="12"/>
          <ac:spMkLst>
            <pc:docMk/>
            <pc:sldMk cId="4025780486" sldId="2076136938"/>
            <ac:spMk id="137" creationId="{5FFB1090-4D1E-4BEA-9F0F-F7936FCE7798}"/>
          </ac:spMkLst>
        </pc:spChg>
        <pc:spChg chg="add del mod">
          <ac:chgData name="Daniel Roth" userId="02261a5d-b764-49c2-b6b6-041bd43f80dd" providerId="ADAL" clId="{06CDF3FC-3464-4EA2-ABB8-2890E5E22358}" dt="2021-11-12T18:55:14.324" v="19" actId="207"/>
          <ac:spMkLst>
            <pc:docMk/>
            <pc:sldMk cId="4025780486" sldId="2076136938"/>
            <ac:spMk id="145" creationId="{34E1BFBD-7343-4D59-8D5C-0240909EB2F9}"/>
          </ac:spMkLst>
        </pc:spChg>
        <pc:spChg chg="add del mod">
          <ac:chgData name="Daniel Roth" userId="02261a5d-b764-49c2-b6b6-041bd43f80dd" providerId="ADAL" clId="{06CDF3FC-3464-4EA2-ABB8-2890E5E22358}" dt="2021-11-12T18:55:14.324" v="19" actId="207"/>
          <ac:spMkLst>
            <pc:docMk/>
            <pc:sldMk cId="4025780486" sldId="2076136938"/>
            <ac:spMk id="146" creationId="{143A96EB-5C7F-4BB0-B0C7-D14DFB24C150}"/>
          </ac:spMkLst>
        </pc:spChg>
        <pc:spChg chg="mod">
          <ac:chgData name="Daniel Roth" userId="02261a5d-b764-49c2-b6b6-041bd43f80dd" providerId="ADAL" clId="{06CDF3FC-3464-4EA2-ABB8-2890E5E22358}" dt="2021-11-12T18:55:03.622" v="18" actId="478"/>
          <ac:spMkLst>
            <pc:docMk/>
            <pc:sldMk cId="4025780486" sldId="2076136938"/>
            <ac:spMk id="148" creationId="{7CFB1E0B-96BF-43A6-9CD6-FBA0DA3F5D22}"/>
          </ac:spMkLst>
        </pc:spChg>
        <pc:spChg chg="add del">
          <ac:chgData name="Daniel Roth" userId="02261a5d-b764-49c2-b6b6-041bd43f80dd" providerId="ADAL" clId="{06CDF3FC-3464-4EA2-ABB8-2890E5E22358}" dt="2021-11-12T18:55:22.147" v="20" actId="478"/>
          <ac:spMkLst>
            <pc:docMk/>
            <pc:sldMk cId="4025780486" sldId="2076136938"/>
            <ac:spMk id="150" creationId="{F751F9F7-A66B-442C-9A26-10070A0CEE41}"/>
          </ac:spMkLst>
        </pc:spChg>
        <pc:spChg chg="add del">
          <ac:chgData name="Daniel Roth" userId="02261a5d-b764-49c2-b6b6-041bd43f80dd" providerId="ADAL" clId="{06CDF3FC-3464-4EA2-ABB8-2890E5E22358}" dt="2021-11-12T18:55:22.147" v="20" actId="478"/>
          <ac:spMkLst>
            <pc:docMk/>
            <pc:sldMk cId="4025780486" sldId="2076136938"/>
            <ac:spMk id="151" creationId="{53A9C143-B67B-48A1-9608-DC13C06B28B8}"/>
          </ac:spMkLst>
        </pc:spChg>
        <pc:spChg chg="add del mod">
          <ac:chgData name="Daniel Roth" userId="02261a5d-b764-49c2-b6b6-041bd43f80dd" providerId="ADAL" clId="{06CDF3FC-3464-4EA2-ABB8-2890E5E22358}" dt="2021-11-12T18:55:22.147" v="20" actId="478"/>
          <ac:spMkLst>
            <pc:docMk/>
            <pc:sldMk cId="4025780486" sldId="2076136938"/>
            <ac:spMk id="152" creationId="{437C1851-DAC9-4ACF-8F10-211CBA44A81F}"/>
          </ac:spMkLst>
        </pc:spChg>
        <pc:spChg chg="add del">
          <ac:chgData name="Daniel Roth" userId="02261a5d-b764-49c2-b6b6-041bd43f80dd" providerId="ADAL" clId="{06CDF3FC-3464-4EA2-ABB8-2890E5E22358}" dt="2021-11-12T18:55:22.147" v="20" actId="478"/>
          <ac:spMkLst>
            <pc:docMk/>
            <pc:sldMk cId="4025780486" sldId="2076136938"/>
            <ac:spMk id="153" creationId="{CF5E0669-6F2A-4B31-8752-F7AD7565EC6B}"/>
          </ac:spMkLst>
        </pc:spChg>
        <pc:spChg chg="add del mod">
          <ac:chgData name="Daniel Roth" userId="02261a5d-b764-49c2-b6b6-041bd43f80dd" providerId="ADAL" clId="{06CDF3FC-3464-4EA2-ABB8-2890E5E22358}" dt="2021-11-12T18:55:22.147" v="20" actId="478"/>
          <ac:spMkLst>
            <pc:docMk/>
            <pc:sldMk cId="4025780486" sldId="2076136938"/>
            <ac:spMk id="154" creationId="{111080DF-3CB2-4B1A-8371-ECF5E38525FF}"/>
          </ac:spMkLst>
        </pc:spChg>
        <pc:spChg chg="add del">
          <ac:chgData name="Daniel Roth" userId="02261a5d-b764-49c2-b6b6-041bd43f80dd" providerId="ADAL" clId="{06CDF3FC-3464-4EA2-ABB8-2890E5E22358}" dt="2021-11-12T18:55:22.147" v="20" actId="478"/>
          <ac:spMkLst>
            <pc:docMk/>
            <pc:sldMk cId="4025780486" sldId="2076136938"/>
            <ac:spMk id="155" creationId="{1EB2BE24-21FE-4867-B37F-3C813A89044C}"/>
          </ac:spMkLst>
        </pc:spChg>
        <pc:spChg chg="mod">
          <ac:chgData name="Daniel Roth" userId="02261a5d-b764-49c2-b6b6-041bd43f80dd" providerId="ADAL" clId="{06CDF3FC-3464-4EA2-ABB8-2890E5E22358}" dt="2021-11-12T18:54:36.109" v="12"/>
          <ac:spMkLst>
            <pc:docMk/>
            <pc:sldMk cId="4025780486" sldId="2076136938"/>
            <ac:spMk id="162" creationId="{64D165B5-04C5-4A59-BBB8-5A1294BF5891}"/>
          </ac:spMkLst>
        </pc:spChg>
        <pc:spChg chg="mod">
          <ac:chgData name="Daniel Roth" userId="02261a5d-b764-49c2-b6b6-041bd43f80dd" providerId="ADAL" clId="{06CDF3FC-3464-4EA2-ABB8-2890E5E22358}" dt="2021-11-12T18:54:36.109" v="12"/>
          <ac:spMkLst>
            <pc:docMk/>
            <pc:sldMk cId="4025780486" sldId="2076136938"/>
            <ac:spMk id="164" creationId="{4C195C87-1639-4FF5-A0CD-CE39216FBEFB}"/>
          </ac:spMkLst>
        </pc:spChg>
        <pc:spChg chg="mod">
          <ac:chgData name="Daniel Roth" userId="02261a5d-b764-49c2-b6b6-041bd43f80dd" providerId="ADAL" clId="{06CDF3FC-3464-4EA2-ABB8-2890E5E22358}" dt="2021-11-12T18:55:26.097" v="21"/>
          <ac:spMkLst>
            <pc:docMk/>
            <pc:sldMk cId="4025780486" sldId="2076136938"/>
            <ac:spMk id="169" creationId="{EEEF4B7E-A2D3-4577-B94B-8C13DE58CDA5}"/>
          </ac:spMkLst>
        </pc:spChg>
        <pc:grpChg chg="add mod">
          <ac:chgData name="Daniel Roth" userId="02261a5d-b764-49c2-b6b6-041bd43f80dd" providerId="ADAL" clId="{06CDF3FC-3464-4EA2-ABB8-2890E5E22358}" dt="2021-11-12T18:53:50.024" v="9" actId="1076"/>
          <ac:grpSpMkLst>
            <pc:docMk/>
            <pc:sldMk cId="4025780486" sldId="2076136938"/>
            <ac:grpSpMk id="24" creationId="{89EB9A52-F83F-432A-B170-0E558CB92AAC}"/>
          </ac:grpSpMkLst>
        </pc:grpChg>
        <pc:grpChg chg="add">
          <ac:chgData name="Daniel Roth" userId="02261a5d-b764-49c2-b6b6-041bd43f80dd" providerId="ADAL" clId="{06CDF3FC-3464-4EA2-ABB8-2890E5E22358}" dt="2021-11-30T00:10:23.362" v="137" actId="164"/>
          <ac:grpSpMkLst>
            <pc:docMk/>
            <pc:sldMk cId="4025780486" sldId="2076136938"/>
            <ac:grpSpMk id="25" creationId="{53449023-212B-4A8C-BBDE-1BD37A472F84}"/>
          </ac:grpSpMkLst>
        </pc:grpChg>
        <pc:grpChg chg="add">
          <ac:chgData name="Daniel Roth" userId="02261a5d-b764-49c2-b6b6-041bd43f80dd" providerId="ADAL" clId="{06CDF3FC-3464-4EA2-ABB8-2890E5E22358}" dt="2021-11-30T00:10:38.452" v="140" actId="164"/>
          <ac:grpSpMkLst>
            <pc:docMk/>
            <pc:sldMk cId="4025780486" sldId="2076136938"/>
            <ac:grpSpMk id="26" creationId="{133FCAD7-F977-403A-87FD-0DF1E12CBF3A}"/>
          </ac:grpSpMkLst>
        </pc:grpChg>
        <pc:grpChg chg="del">
          <ac:chgData name="Daniel Roth" userId="02261a5d-b764-49c2-b6b6-041bd43f80dd" providerId="ADAL" clId="{06CDF3FC-3464-4EA2-ABB8-2890E5E22358}" dt="2021-11-12T18:53:22.827" v="5" actId="478"/>
          <ac:grpSpMkLst>
            <pc:docMk/>
            <pc:sldMk cId="4025780486" sldId="2076136938"/>
            <ac:grpSpMk id="78" creationId="{E0C5DCA3-1C97-4830-8C78-F1E215AA5116}"/>
          </ac:grpSpMkLst>
        </pc:grpChg>
        <pc:grpChg chg="del">
          <ac:chgData name="Daniel Roth" userId="02261a5d-b764-49c2-b6b6-041bd43f80dd" providerId="ADAL" clId="{06CDF3FC-3464-4EA2-ABB8-2890E5E22358}" dt="2021-11-12T18:53:22.827" v="5" actId="478"/>
          <ac:grpSpMkLst>
            <pc:docMk/>
            <pc:sldMk cId="4025780486" sldId="2076136938"/>
            <ac:grpSpMk id="82" creationId="{67016CB6-647F-43D7-9EA2-DE8D180156E9}"/>
          </ac:grpSpMkLst>
        </pc:grpChg>
        <pc:grpChg chg="add del mod">
          <ac:chgData name="Daniel Roth" userId="02261a5d-b764-49c2-b6b6-041bd43f80dd" providerId="ADAL" clId="{06CDF3FC-3464-4EA2-ABB8-2890E5E22358}" dt="2021-11-12T18:54:37.109" v="13"/>
          <ac:grpSpMkLst>
            <pc:docMk/>
            <pc:sldMk cId="4025780486" sldId="2076136938"/>
            <ac:grpSpMk id="110" creationId="{FB559ADE-1066-4D69-A850-34696592A70C}"/>
          </ac:grpSpMkLst>
        </pc:grpChg>
        <pc:grpChg chg="mod">
          <ac:chgData name="Daniel Roth" userId="02261a5d-b764-49c2-b6b6-041bd43f80dd" providerId="ADAL" clId="{06CDF3FC-3464-4EA2-ABB8-2890E5E22358}" dt="2021-11-12T18:54:36.109" v="12"/>
          <ac:grpSpMkLst>
            <pc:docMk/>
            <pc:sldMk cId="4025780486" sldId="2076136938"/>
            <ac:grpSpMk id="112" creationId="{01C2D4F6-FE51-476E-9B3C-1709BFA3EF1C}"/>
          </ac:grpSpMkLst>
        </pc:grpChg>
        <pc:grpChg chg="mod">
          <ac:chgData name="Daniel Roth" userId="02261a5d-b764-49c2-b6b6-041bd43f80dd" providerId="ADAL" clId="{06CDF3FC-3464-4EA2-ABB8-2890E5E22358}" dt="2021-11-12T18:54:36.109" v="12"/>
          <ac:grpSpMkLst>
            <pc:docMk/>
            <pc:sldMk cId="4025780486" sldId="2076136938"/>
            <ac:grpSpMk id="113" creationId="{8A1138EA-3CDA-4173-928E-43CA89A23EDF}"/>
          </ac:grpSpMkLst>
        </pc:grpChg>
        <pc:grpChg chg="mod">
          <ac:chgData name="Daniel Roth" userId="02261a5d-b764-49c2-b6b6-041bd43f80dd" providerId="ADAL" clId="{06CDF3FC-3464-4EA2-ABB8-2890E5E22358}" dt="2021-11-12T18:54:36.109" v="12"/>
          <ac:grpSpMkLst>
            <pc:docMk/>
            <pc:sldMk cId="4025780486" sldId="2076136938"/>
            <ac:grpSpMk id="118" creationId="{1925E170-6B47-4BF1-9701-AF32ECFABCBF}"/>
          </ac:grpSpMkLst>
        </pc:grpChg>
        <pc:grpChg chg="mod">
          <ac:chgData name="Daniel Roth" userId="02261a5d-b764-49c2-b6b6-041bd43f80dd" providerId="ADAL" clId="{06CDF3FC-3464-4EA2-ABB8-2890E5E22358}" dt="2021-11-12T18:54:36.109" v="12"/>
          <ac:grpSpMkLst>
            <pc:docMk/>
            <pc:sldMk cId="4025780486" sldId="2076136938"/>
            <ac:grpSpMk id="127" creationId="{B7E49DD0-5A47-40B9-AFFA-2AE7F522D85A}"/>
          </ac:grpSpMkLst>
        </pc:grpChg>
        <pc:grpChg chg="mod">
          <ac:chgData name="Daniel Roth" userId="02261a5d-b764-49c2-b6b6-041bd43f80dd" providerId="ADAL" clId="{06CDF3FC-3464-4EA2-ABB8-2890E5E22358}" dt="2021-11-12T18:54:36.109" v="12"/>
          <ac:grpSpMkLst>
            <pc:docMk/>
            <pc:sldMk cId="4025780486" sldId="2076136938"/>
            <ac:grpSpMk id="142" creationId="{A9F27659-251B-4FF4-AF43-2A7B6A9D77BE}"/>
          </ac:grpSpMkLst>
        </pc:grpChg>
        <pc:grpChg chg="add del">
          <ac:chgData name="Daniel Roth" userId="02261a5d-b764-49c2-b6b6-041bd43f80dd" providerId="ADAL" clId="{06CDF3FC-3464-4EA2-ABB8-2890E5E22358}" dt="2021-11-12T18:55:22.147" v="20" actId="478"/>
          <ac:grpSpMkLst>
            <pc:docMk/>
            <pc:sldMk cId="4025780486" sldId="2076136938"/>
            <ac:grpSpMk id="144" creationId="{A60ED1A4-5AD2-4333-A264-E3127E14451E}"/>
          </ac:grpSpMkLst>
        </pc:grpChg>
        <pc:grpChg chg="add del">
          <ac:chgData name="Daniel Roth" userId="02261a5d-b764-49c2-b6b6-041bd43f80dd" providerId="ADAL" clId="{06CDF3FC-3464-4EA2-ABB8-2890E5E22358}" dt="2021-11-12T18:55:22.147" v="20" actId="478"/>
          <ac:grpSpMkLst>
            <pc:docMk/>
            <pc:sldMk cId="4025780486" sldId="2076136938"/>
            <ac:grpSpMk id="149" creationId="{E72D2AB3-3AC9-4B69-A390-118C8A25E3C2}"/>
          </ac:grpSpMkLst>
        </pc:grpChg>
        <pc:grpChg chg="add del mod">
          <ac:chgData name="Daniel Roth" userId="02261a5d-b764-49c2-b6b6-041bd43f80dd" providerId="ADAL" clId="{06CDF3FC-3464-4EA2-ABB8-2890E5E22358}" dt="2021-11-12T18:54:37.109" v="13"/>
          <ac:grpSpMkLst>
            <pc:docMk/>
            <pc:sldMk cId="4025780486" sldId="2076136938"/>
            <ac:grpSpMk id="163" creationId="{0290ED13-9F69-4EDB-958F-93696258294A}"/>
          </ac:grpSpMkLst>
        </pc:grpChg>
        <pc:grpChg chg="add mod">
          <ac:chgData name="Daniel Roth" userId="02261a5d-b764-49c2-b6b6-041bd43f80dd" providerId="ADAL" clId="{06CDF3FC-3464-4EA2-ABB8-2890E5E22358}" dt="2021-11-12T18:55:38.056" v="22" actId="1076"/>
          <ac:grpSpMkLst>
            <pc:docMk/>
            <pc:sldMk cId="4025780486" sldId="2076136938"/>
            <ac:grpSpMk id="168" creationId="{318652D7-04E2-43EA-BA84-B77DA52B5CC4}"/>
          </ac:grpSpMkLst>
        </pc:grpChg>
        <pc:picChg chg="add mod">
          <ac:chgData name="Daniel Roth" userId="02261a5d-b764-49c2-b6b6-041bd43f80dd" providerId="ADAL" clId="{06CDF3FC-3464-4EA2-ABB8-2890E5E22358}" dt="2021-11-12T18:53:43.536" v="8" actId="1076"/>
          <ac:picMkLst>
            <pc:docMk/>
            <pc:sldMk cId="4025780486" sldId="2076136938"/>
            <ac:picMk id="23" creationId="{985D7E4A-B8CE-4C19-A6A9-313221CE66CE}"/>
          </ac:picMkLst>
        </pc:picChg>
        <pc:picChg chg="mod">
          <ac:chgData name="Daniel Roth" userId="02261a5d-b764-49c2-b6b6-041bd43f80dd" providerId="ADAL" clId="{06CDF3FC-3464-4EA2-ABB8-2890E5E22358}" dt="2021-11-12T18:54:36.109" v="12"/>
          <ac:picMkLst>
            <pc:docMk/>
            <pc:sldMk cId="4025780486" sldId="2076136938"/>
            <ac:picMk id="111" creationId="{9186D7BE-1924-4B81-A2AF-F0FF4CCBA49D}"/>
          </ac:picMkLst>
        </pc:picChg>
        <pc:picChg chg="mod">
          <ac:chgData name="Daniel Roth" userId="02261a5d-b764-49c2-b6b6-041bd43f80dd" providerId="ADAL" clId="{06CDF3FC-3464-4EA2-ABB8-2890E5E22358}" dt="2021-11-12T18:54:36.109" v="12"/>
          <ac:picMkLst>
            <pc:docMk/>
            <pc:sldMk cId="4025780486" sldId="2076136938"/>
            <ac:picMk id="115" creationId="{4339092A-7A31-4853-A8B9-88D968C86892}"/>
          </ac:picMkLst>
        </pc:picChg>
        <pc:picChg chg="mod">
          <ac:chgData name="Daniel Roth" userId="02261a5d-b764-49c2-b6b6-041bd43f80dd" providerId="ADAL" clId="{06CDF3FC-3464-4EA2-ABB8-2890E5E22358}" dt="2021-11-12T18:54:36.109" v="12"/>
          <ac:picMkLst>
            <pc:docMk/>
            <pc:sldMk cId="4025780486" sldId="2076136938"/>
            <ac:picMk id="116" creationId="{143D98E9-2BCC-4F8A-9440-99FA7AB9BB5D}"/>
          </ac:picMkLst>
        </pc:picChg>
        <pc:picChg chg="mod">
          <ac:chgData name="Daniel Roth" userId="02261a5d-b764-49c2-b6b6-041bd43f80dd" providerId="ADAL" clId="{06CDF3FC-3464-4EA2-ABB8-2890E5E22358}" dt="2021-11-12T18:54:36.109" v="12"/>
          <ac:picMkLst>
            <pc:docMk/>
            <pc:sldMk cId="4025780486" sldId="2076136938"/>
            <ac:picMk id="161" creationId="{942FACD7-E140-441F-9E32-B2D2F0CD50A3}"/>
          </ac:picMkLst>
        </pc:picChg>
        <pc:picChg chg="mod">
          <ac:chgData name="Daniel Roth" userId="02261a5d-b764-49c2-b6b6-041bd43f80dd" providerId="ADAL" clId="{06CDF3FC-3464-4EA2-ABB8-2890E5E22358}" dt="2021-11-12T18:54:36.109" v="12"/>
          <ac:picMkLst>
            <pc:docMk/>
            <pc:sldMk cId="4025780486" sldId="2076136938"/>
            <ac:picMk id="165" creationId="{735B1783-0EE2-4166-A1F6-DB63C9C77D79}"/>
          </ac:picMkLst>
        </pc:picChg>
        <pc:picChg chg="mod">
          <ac:chgData name="Daniel Roth" userId="02261a5d-b764-49c2-b6b6-041bd43f80dd" providerId="ADAL" clId="{06CDF3FC-3464-4EA2-ABB8-2890E5E22358}" dt="2021-11-12T18:55:26.097" v="21"/>
          <ac:picMkLst>
            <pc:docMk/>
            <pc:sldMk cId="4025780486" sldId="2076136938"/>
            <ac:picMk id="170" creationId="{C04F6723-ACE5-46A0-A25A-808B4BAFCC7C}"/>
          </ac:picMkLst>
        </pc:picChg>
        <pc:cxnChg chg="mod">
          <ac:chgData name="Daniel Roth" userId="02261a5d-b764-49c2-b6b6-041bd43f80dd" providerId="ADAL" clId="{06CDF3FC-3464-4EA2-ABB8-2890E5E22358}" dt="2021-11-12T18:54:36.109" v="12"/>
          <ac:cxnSpMkLst>
            <pc:docMk/>
            <pc:sldMk cId="4025780486" sldId="2076136938"/>
            <ac:cxnSpMk id="119" creationId="{2B0873CF-3FFF-4ABA-9195-0B27631FC2DA}"/>
          </ac:cxnSpMkLst>
        </pc:cxnChg>
        <pc:cxnChg chg="mod">
          <ac:chgData name="Daniel Roth" userId="02261a5d-b764-49c2-b6b6-041bd43f80dd" providerId="ADAL" clId="{06CDF3FC-3464-4EA2-ABB8-2890E5E22358}" dt="2021-11-12T18:54:36.109" v="12"/>
          <ac:cxnSpMkLst>
            <pc:docMk/>
            <pc:sldMk cId="4025780486" sldId="2076136938"/>
            <ac:cxnSpMk id="120" creationId="{629A9A6A-82BE-4FB5-8AEF-F8D6EC141550}"/>
          </ac:cxnSpMkLst>
        </pc:cxnChg>
        <pc:cxnChg chg="mod">
          <ac:chgData name="Daniel Roth" userId="02261a5d-b764-49c2-b6b6-041bd43f80dd" providerId="ADAL" clId="{06CDF3FC-3464-4EA2-ABB8-2890E5E22358}" dt="2021-11-12T18:54:36.109" v="12"/>
          <ac:cxnSpMkLst>
            <pc:docMk/>
            <pc:sldMk cId="4025780486" sldId="2076136938"/>
            <ac:cxnSpMk id="121" creationId="{6EDC843F-5566-4115-9E7D-A768F41F39BE}"/>
          </ac:cxnSpMkLst>
        </pc:cxnChg>
        <pc:cxnChg chg="mod">
          <ac:chgData name="Daniel Roth" userId="02261a5d-b764-49c2-b6b6-041bd43f80dd" providerId="ADAL" clId="{06CDF3FC-3464-4EA2-ABB8-2890E5E22358}" dt="2021-11-12T18:54:36.109" v="12"/>
          <ac:cxnSpMkLst>
            <pc:docMk/>
            <pc:sldMk cId="4025780486" sldId="2076136938"/>
            <ac:cxnSpMk id="122" creationId="{94EFEA52-36B9-4C03-B9D4-B10E24AFD4CB}"/>
          </ac:cxnSpMkLst>
        </pc:cxnChg>
        <pc:cxnChg chg="mod">
          <ac:chgData name="Daniel Roth" userId="02261a5d-b764-49c2-b6b6-041bd43f80dd" providerId="ADAL" clId="{06CDF3FC-3464-4EA2-ABB8-2890E5E22358}" dt="2021-11-12T18:54:36.109" v="12"/>
          <ac:cxnSpMkLst>
            <pc:docMk/>
            <pc:sldMk cId="4025780486" sldId="2076136938"/>
            <ac:cxnSpMk id="138" creationId="{330D676A-DD57-4199-8A44-D8F7EC15D1F6}"/>
          </ac:cxnSpMkLst>
        </pc:cxnChg>
        <pc:cxnChg chg="mod">
          <ac:chgData name="Daniel Roth" userId="02261a5d-b764-49c2-b6b6-041bd43f80dd" providerId="ADAL" clId="{06CDF3FC-3464-4EA2-ABB8-2890E5E22358}" dt="2021-11-12T18:54:36.109" v="12"/>
          <ac:cxnSpMkLst>
            <pc:docMk/>
            <pc:sldMk cId="4025780486" sldId="2076136938"/>
            <ac:cxnSpMk id="140" creationId="{5CCC45E2-3679-45FB-BA85-74274DD59D4F}"/>
          </ac:cxnSpMkLst>
        </pc:cxnChg>
        <pc:cxnChg chg="mod">
          <ac:chgData name="Daniel Roth" userId="02261a5d-b764-49c2-b6b6-041bd43f80dd" providerId="ADAL" clId="{06CDF3FC-3464-4EA2-ABB8-2890E5E22358}" dt="2021-11-12T18:54:36.109" v="12"/>
          <ac:cxnSpMkLst>
            <pc:docMk/>
            <pc:sldMk cId="4025780486" sldId="2076136938"/>
            <ac:cxnSpMk id="141" creationId="{EA28821E-5BB2-480B-9041-7C29C83AC98B}"/>
          </ac:cxnSpMkLst>
        </pc:cxnChg>
        <pc:cxnChg chg="mod">
          <ac:chgData name="Daniel Roth" userId="02261a5d-b764-49c2-b6b6-041bd43f80dd" providerId="ADAL" clId="{06CDF3FC-3464-4EA2-ABB8-2890E5E22358}" dt="2021-11-12T18:54:36.109" v="12"/>
          <ac:cxnSpMkLst>
            <pc:docMk/>
            <pc:sldMk cId="4025780486" sldId="2076136938"/>
            <ac:cxnSpMk id="158" creationId="{2CDEC0E9-86AC-4B5B-8938-A48EBC9794E9}"/>
          </ac:cxnSpMkLst>
        </pc:cxnChg>
        <pc:cxnChg chg="mod">
          <ac:chgData name="Daniel Roth" userId="02261a5d-b764-49c2-b6b6-041bd43f80dd" providerId="ADAL" clId="{06CDF3FC-3464-4EA2-ABB8-2890E5E22358}" dt="2021-11-12T18:54:36.109" v="12"/>
          <ac:cxnSpMkLst>
            <pc:docMk/>
            <pc:sldMk cId="4025780486" sldId="2076136938"/>
            <ac:cxnSpMk id="159" creationId="{0698DCCB-E284-483D-A0C3-914CF9AA8B6A}"/>
          </ac:cxnSpMkLst>
        </pc:cxnChg>
        <pc:cxnChg chg="mod">
          <ac:chgData name="Daniel Roth" userId="02261a5d-b764-49c2-b6b6-041bd43f80dd" providerId="ADAL" clId="{06CDF3FC-3464-4EA2-ABB8-2890E5E22358}" dt="2021-11-12T18:54:36.109" v="12"/>
          <ac:cxnSpMkLst>
            <pc:docMk/>
            <pc:sldMk cId="4025780486" sldId="2076136938"/>
            <ac:cxnSpMk id="160" creationId="{F3F4084B-5844-4126-9541-7004E6D03D3B}"/>
          </ac:cxnSpMkLst>
        </pc:cxnChg>
      </pc:sldChg>
      <pc:sldChg chg="modSp add del ord setBg">
        <pc:chgData name="Daniel Roth" userId="02261a5d-b764-49c2-b6b6-041bd43f80dd" providerId="ADAL" clId="{06CDF3FC-3464-4EA2-ABB8-2890E5E22358}" dt="2021-11-30T00:36:32.422" v="229" actId="20577"/>
        <pc:sldMkLst>
          <pc:docMk/>
          <pc:sldMk cId="2653657776" sldId="2076136953"/>
        </pc:sldMkLst>
        <pc:spChg chg="mod">
          <ac:chgData name="Daniel Roth" userId="02261a5d-b764-49c2-b6b6-041bd43f80dd" providerId="ADAL" clId="{06CDF3FC-3464-4EA2-ABB8-2890E5E22358}" dt="2021-11-30T00:36:32.422" v="229" actId="20577"/>
          <ac:spMkLst>
            <pc:docMk/>
            <pc:sldMk cId="2653657776" sldId="2076136953"/>
            <ac:spMk id="41" creationId="{D459FFB5-4B6F-429B-9824-999945A05AFD}"/>
          </ac:spMkLst>
        </pc:spChg>
      </pc:sldChg>
      <pc:sldChg chg="del">
        <pc:chgData name="Daniel Roth" userId="02261a5d-b764-49c2-b6b6-041bd43f80dd" providerId="ADAL" clId="{06CDF3FC-3464-4EA2-ABB8-2890E5E22358}" dt="2021-11-29T23:08:48.485" v="72" actId="47"/>
        <pc:sldMkLst>
          <pc:docMk/>
          <pc:sldMk cId="2580091694" sldId="2076137288"/>
        </pc:sldMkLst>
      </pc:sldChg>
      <pc:sldChg chg="modSp mod ord modShow">
        <pc:chgData name="Daniel Roth" userId="02261a5d-b764-49c2-b6b6-041bd43f80dd" providerId="ADAL" clId="{06CDF3FC-3464-4EA2-ABB8-2890E5E22358}" dt="2021-11-29T23:21:57.511" v="113"/>
        <pc:sldMkLst>
          <pc:docMk/>
          <pc:sldMk cId="727668204" sldId="2076138712"/>
        </pc:sldMkLst>
        <pc:spChg chg="mod">
          <ac:chgData name="Daniel Roth" userId="02261a5d-b764-49c2-b6b6-041bd43f80dd" providerId="ADAL" clId="{06CDF3FC-3464-4EA2-ABB8-2890E5E22358}" dt="2021-11-12T18:52:41.043" v="0" actId="6549"/>
          <ac:spMkLst>
            <pc:docMk/>
            <pc:sldMk cId="727668204" sldId="2076138712"/>
            <ac:spMk id="5" creationId="{6CA99F7A-1F43-46CB-88E8-D93AB80583EF}"/>
          </ac:spMkLst>
        </pc:spChg>
      </pc:sldChg>
      <pc:sldChg chg="add del">
        <pc:chgData name="Daniel Roth" userId="02261a5d-b764-49c2-b6b6-041bd43f80dd" providerId="ADAL" clId="{06CDF3FC-3464-4EA2-ABB8-2890E5E22358}" dt="2021-11-30T00:34:02.443" v="216" actId="2696"/>
        <pc:sldMkLst>
          <pc:docMk/>
          <pc:sldMk cId="547315961" sldId="2076138714"/>
        </pc:sldMkLst>
      </pc:sldChg>
      <pc:sldChg chg="add">
        <pc:chgData name="Daniel Roth" userId="02261a5d-b764-49c2-b6b6-041bd43f80dd" providerId="ADAL" clId="{06CDF3FC-3464-4EA2-ABB8-2890E5E22358}" dt="2021-11-30T00:34:08.762" v="219"/>
        <pc:sldMkLst>
          <pc:docMk/>
          <pc:sldMk cId="1370780962" sldId="2076138714"/>
        </pc:sldMkLst>
      </pc:sldChg>
      <pc:sldChg chg="del">
        <pc:chgData name="Daniel Roth" userId="02261a5d-b764-49c2-b6b6-041bd43f80dd" providerId="ADAL" clId="{06CDF3FC-3464-4EA2-ABB8-2890E5E22358}" dt="2021-11-30T00:14:56.755" v="142" actId="2696"/>
        <pc:sldMkLst>
          <pc:docMk/>
          <pc:sldMk cId="1493616676" sldId="2076138714"/>
        </pc:sldMkLst>
      </pc:sldChg>
      <pc:sldChg chg="add del">
        <pc:chgData name="Daniel Roth" userId="02261a5d-b764-49c2-b6b6-041bd43f80dd" providerId="ADAL" clId="{06CDF3FC-3464-4EA2-ABB8-2890E5E22358}" dt="2021-11-30T00:15:05.405" v="144"/>
        <pc:sldMkLst>
          <pc:docMk/>
          <pc:sldMk cId="3258045703" sldId="2076138714"/>
        </pc:sldMkLst>
      </pc:sldChg>
      <pc:sldChg chg="add del">
        <pc:chgData name="Daniel Roth" userId="02261a5d-b764-49c2-b6b6-041bd43f80dd" providerId="ADAL" clId="{06CDF3FC-3464-4EA2-ABB8-2890E5E22358}" dt="2021-11-30T00:34:08.747" v="218"/>
        <pc:sldMkLst>
          <pc:docMk/>
          <pc:sldMk cId="3507134059" sldId="2076138714"/>
        </pc:sldMkLst>
      </pc:sldChg>
      <pc:sldChg chg="del">
        <pc:chgData name="Daniel Roth" userId="02261a5d-b764-49c2-b6b6-041bd43f80dd" providerId="ADAL" clId="{06CDF3FC-3464-4EA2-ABB8-2890E5E22358}" dt="2021-11-29T23:09:43.033" v="80" actId="47"/>
        <pc:sldMkLst>
          <pc:docMk/>
          <pc:sldMk cId="2017457375" sldId="2076138716"/>
        </pc:sldMkLst>
      </pc:sldChg>
      <pc:sldChg chg="del">
        <pc:chgData name="Daniel Roth" userId="02261a5d-b764-49c2-b6b6-041bd43f80dd" providerId="ADAL" clId="{06CDF3FC-3464-4EA2-ABB8-2890E5E22358}" dt="2021-11-29T23:08:48.485" v="72" actId="47"/>
        <pc:sldMkLst>
          <pc:docMk/>
          <pc:sldMk cId="1805414469" sldId="2076138720"/>
        </pc:sldMkLst>
      </pc:sldChg>
      <pc:sldChg chg="modSp mod">
        <pc:chgData name="Daniel Roth" userId="02261a5d-b764-49c2-b6b6-041bd43f80dd" providerId="ADAL" clId="{06CDF3FC-3464-4EA2-ABB8-2890E5E22358}" dt="2021-11-30T00:33:23.626" v="215" actId="20577"/>
        <pc:sldMkLst>
          <pc:docMk/>
          <pc:sldMk cId="2478951389" sldId="2076138729"/>
        </pc:sldMkLst>
        <pc:spChg chg="mod">
          <ac:chgData name="Daniel Roth" userId="02261a5d-b764-49c2-b6b6-041bd43f80dd" providerId="ADAL" clId="{06CDF3FC-3464-4EA2-ABB8-2890E5E22358}" dt="2021-11-30T00:33:23.626" v="215" actId="20577"/>
          <ac:spMkLst>
            <pc:docMk/>
            <pc:sldMk cId="2478951389" sldId="2076138729"/>
            <ac:spMk id="11" creationId="{C0E7814F-772A-488B-9829-94D3C5B349DF}"/>
          </ac:spMkLst>
        </pc:spChg>
      </pc:sldChg>
      <pc:sldChg chg="del">
        <pc:chgData name="Daniel Roth" userId="02261a5d-b764-49c2-b6b6-041bd43f80dd" providerId="ADAL" clId="{06CDF3FC-3464-4EA2-ABB8-2890E5E22358}" dt="2021-11-29T23:16:16.122" v="101" actId="2696"/>
        <pc:sldMkLst>
          <pc:docMk/>
          <pc:sldMk cId="1429088925" sldId="2076138734"/>
        </pc:sldMkLst>
      </pc:sldChg>
      <pc:sldChg chg="modSp mod modShow">
        <pc:chgData name="Daniel Roth" userId="02261a5d-b764-49c2-b6b6-041bd43f80dd" providerId="ADAL" clId="{06CDF3FC-3464-4EA2-ABB8-2890E5E22358}" dt="2021-11-29T23:14:18.721" v="94" actId="729"/>
        <pc:sldMkLst>
          <pc:docMk/>
          <pc:sldMk cId="1959542778" sldId="2076138735"/>
        </pc:sldMkLst>
        <pc:picChg chg="mod">
          <ac:chgData name="Daniel Roth" userId="02261a5d-b764-49c2-b6b6-041bd43f80dd" providerId="ADAL" clId="{06CDF3FC-3464-4EA2-ABB8-2890E5E22358}" dt="2021-11-12T18:58:21.957" v="40" actId="207"/>
          <ac:picMkLst>
            <pc:docMk/>
            <pc:sldMk cId="1959542778" sldId="2076138735"/>
            <ac:picMk id="7" creationId="{51BADDCB-231D-4CA2-9838-9F6FF63AD686}"/>
          </ac:picMkLst>
        </pc:picChg>
      </pc:sldChg>
      <pc:sldChg chg="add del">
        <pc:chgData name="Daniel Roth" userId="02261a5d-b764-49c2-b6b6-041bd43f80dd" providerId="ADAL" clId="{06CDF3FC-3464-4EA2-ABB8-2890E5E22358}" dt="2021-11-29T23:13:30.099" v="89" actId="47"/>
        <pc:sldMkLst>
          <pc:docMk/>
          <pc:sldMk cId="68633376" sldId="2076138736"/>
        </pc:sldMkLst>
      </pc:sldChg>
      <pc:sldChg chg="del">
        <pc:chgData name="Daniel Roth" userId="02261a5d-b764-49c2-b6b6-041bd43f80dd" providerId="ADAL" clId="{06CDF3FC-3464-4EA2-ABB8-2890E5E22358}" dt="2021-11-29T23:09:43.033" v="80" actId="47"/>
        <pc:sldMkLst>
          <pc:docMk/>
          <pc:sldMk cId="1418912693" sldId="2076138737"/>
        </pc:sldMkLst>
      </pc:sldChg>
      <pc:sldChg chg="del">
        <pc:chgData name="Daniel Roth" userId="02261a5d-b764-49c2-b6b6-041bd43f80dd" providerId="ADAL" clId="{06CDF3FC-3464-4EA2-ABB8-2890E5E22358}" dt="2021-11-29T23:09:43.033" v="80" actId="47"/>
        <pc:sldMkLst>
          <pc:docMk/>
          <pc:sldMk cId="184472925" sldId="2076138751"/>
        </pc:sldMkLst>
      </pc:sldChg>
      <pc:sldChg chg="del">
        <pc:chgData name="Daniel Roth" userId="02261a5d-b764-49c2-b6b6-041bd43f80dd" providerId="ADAL" clId="{06CDF3FC-3464-4EA2-ABB8-2890E5E22358}" dt="2021-11-29T23:13:15.880" v="86" actId="2696"/>
        <pc:sldMkLst>
          <pc:docMk/>
          <pc:sldMk cId="2008719535" sldId="2076138752"/>
        </pc:sldMkLst>
      </pc:sldChg>
      <pc:sldChg chg="addSp delSp modSp mod">
        <pc:chgData name="Daniel Roth" userId="02261a5d-b764-49c2-b6b6-041bd43f80dd" providerId="ADAL" clId="{06CDF3FC-3464-4EA2-ABB8-2890E5E22358}" dt="2021-11-29T23:19:18.165" v="108" actId="478"/>
        <pc:sldMkLst>
          <pc:docMk/>
          <pc:sldMk cId="3536669946" sldId="2076138753"/>
        </pc:sldMkLst>
        <pc:spChg chg="del">
          <ac:chgData name="Daniel Roth" userId="02261a5d-b764-49c2-b6b6-041bd43f80dd" providerId="ADAL" clId="{06CDF3FC-3464-4EA2-ABB8-2890E5E22358}" dt="2021-11-29T23:19:14.089" v="107" actId="478"/>
          <ac:spMkLst>
            <pc:docMk/>
            <pc:sldMk cId="3536669946" sldId="2076138753"/>
            <ac:spMk id="22" creationId="{6FF6568B-54B4-4A2F-B618-1E7360CFFA1E}"/>
          </ac:spMkLst>
        </pc:spChg>
        <pc:spChg chg="mod">
          <ac:chgData name="Daniel Roth" userId="02261a5d-b764-49c2-b6b6-041bd43f80dd" providerId="ADAL" clId="{06CDF3FC-3464-4EA2-ABB8-2890E5E22358}" dt="2021-11-12T18:57:02.481" v="35" actId="207"/>
          <ac:spMkLst>
            <pc:docMk/>
            <pc:sldMk cId="3536669946" sldId="2076138753"/>
            <ac:spMk id="79" creationId="{EBC409A5-12EF-4BE2-9AC7-8A524DD9508C}"/>
          </ac:spMkLst>
        </pc:spChg>
        <pc:spChg chg="mod">
          <ac:chgData name="Daniel Roth" userId="02261a5d-b764-49c2-b6b6-041bd43f80dd" providerId="ADAL" clId="{06CDF3FC-3464-4EA2-ABB8-2890E5E22358}" dt="2021-11-12T18:57:02.481" v="35" actId="207"/>
          <ac:spMkLst>
            <pc:docMk/>
            <pc:sldMk cId="3536669946" sldId="2076138753"/>
            <ac:spMk id="80" creationId="{5A3E1119-E953-4FEE-821A-6CB19BBD4856}"/>
          </ac:spMkLst>
        </pc:spChg>
        <pc:spChg chg="del">
          <ac:chgData name="Daniel Roth" userId="02261a5d-b764-49c2-b6b6-041bd43f80dd" providerId="ADAL" clId="{06CDF3FC-3464-4EA2-ABB8-2890E5E22358}" dt="2021-11-12T18:56:50.874" v="33" actId="478"/>
          <ac:spMkLst>
            <pc:docMk/>
            <pc:sldMk cId="3536669946" sldId="2076138753"/>
            <ac:spMk id="83" creationId="{17BF2E25-EBD5-428F-B145-46532338AF7D}"/>
          </ac:spMkLst>
        </pc:spChg>
        <pc:spChg chg="del">
          <ac:chgData name="Daniel Roth" userId="02261a5d-b764-49c2-b6b6-041bd43f80dd" providerId="ADAL" clId="{06CDF3FC-3464-4EA2-ABB8-2890E5E22358}" dt="2021-11-12T18:56:50.874" v="33" actId="478"/>
          <ac:spMkLst>
            <pc:docMk/>
            <pc:sldMk cId="3536669946" sldId="2076138753"/>
            <ac:spMk id="84" creationId="{4007AE3C-3831-41CC-A3DC-A4DC7EE71C33}"/>
          </ac:spMkLst>
        </pc:spChg>
        <pc:spChg chg="del">
          <ac:chgData name="Daniel Roth" userId="02261a5d-b764-49c2-b6b6-041bd43f80dd" providerId="ADAL" clId="{06CDF3FC-3464-4EA2-ABB8-2890E5E22358}" dt="2021-11-12T18:56:50.874" v="33" actId="478"/>
          <ac:spMkLst>
            <pc:docMk/>
            <pc:sldMk cId="3536669946" sldId="2076138753"/>
            <ac:spMk id="85" creationId="{BD7C7DD5-84E2-4A88-AC7B-BDA5E2BD4672}"/>
          </ac:spMkLst>
        </pc:spChg>
        <pc:spChg chg="del">
          <ac:chgData name="Daniel Roth" userId="02261a5d-b764-49c2-b6b6-041bd43f80dd" providerId="ADAL" clId="{06CDF3FC-3464-4EA2-ABB8-2890E5E22358}" dt="2021-11-12T18:56:50.874" v="33" actId="478"/>
          <ac:spMkLst>
            <pc:docMk/>
            <pc:sldMk cId="3536669946" sldId="2076138753"/>
            <ac:spMk id="86" creationId="{C0BA61C7-ACB0-459A-A87D-F8D4D9511D60}"/>
          </ac:spMkLst>
        </pc:spChg>
        <pc:spChg chg="del">
          <ac:chgData name="Daniel Roth" userId="02261a5d-b764-49c2-b6b6-041bd43f80dd" providerId="ADAL" clId="{06CDF3FC-3464-4EA2-ABB8-2890E5E22358}" dt="2021-11-12T18:56:50.874" v="33" actId="478"/>
          <ac:spMkLst>
            <pc:docMk/>
            <pc:sldMk cId="3536669946" sldId="2076138753"/>
            <ac:spMk id="87" creationId="{1AA7E025-C0B6-4D76-A3C6-BD43067EC96F}"/>
          </ac:spMkLst>
        </pc:spChg>
        <pc:spChg chg="del">
          <ac:chgData name="Daniel Roth" userId="02261a5d-b764-49c2-b6b6-041bd43f80dd" providerId="ADAL" clId="{06CDF3FC-3464-4EA2-ABB8-2890E5E22358}" dt="2021-11-12T18:56:50.874" v="33" actId="478"/>
          <ac:spMkLst>
            <pc:docMk/>
            <pc:sldMk cId="3536669946" sldId="2076138753"/>
            <ac:spMk id="88" creationId="{ACC9D044-36D4-4D75-AD27-3E575E5C8B7B}"/>
          </ac:spMkLst>
        </pc:spChg>
        <pc:spChg chg="del">
          <ac:chgData name="Daniel Roth" userId="02261a5d-b764-49c2-b6b6-041bd43f80dd" providerId="ADAL" clId="{06CDF3FC-3464-4EA2-ABB8-2890E5E22358}" dt="2021-11-29T23:19:18.165" v="108" actId="478"/>
          <ac:spMkLst>
            <pc:docMk/>
            <pc:sldMk cId="3536669946" sldId="2076138753"/>
            <ac:spMk id="89" creationId="{F2D9BE53-3332-4745-834E-A657643A4CF8}"/>
          </ac:spMkLst>
        </pc:spChg>
        <pc:spChg chg="mod">
          <ac:chgData name="Daniel Roth" userId="02261a5d-b764-49c2-b6b6-041bd43f80dd" providerId="ADAL" clId="{06CDF3FC-3464-4EA2-ABB8-2890E5E22358}" dt="2021-11-12T18:56:42.629" v="31"/>
          <ac:spMkLst>
            <pc:docMk/>
            <pc:sldMk cId="3536669946" sldId="2076138753"/>
            <ac:spMk id="111" creationId="{7D0B013F-311E-4D08-BC20-33645EF26829}"/>
          </ac:spMkLst>
        </pc:spChg>
        <pc:spChg chg="mod">
          <ac:chgData name="Daniel Roth" userId="02261a5d-b764-49c2-b6b6-041bd43f80dd" providerId="ADAL" clId="{06CDF3FC-3464-4EA2-ABB8-2890E5E22358}" dt="2021-11-12T18:56:51.186" v="34"/>
          <ac:spMkLst>
            <pc:docMk/>
            <pc:sldMk cId="3536669946" sldId="2076138753"/>
            <ac:spMk id="114" creationId="{7C0BD03B-F5FC-4BD3-8906-D36A607D797B}"/>
          </ac:spMkLst>
        </pc:spChg>
        <pc:spChg chg="mod">
          <ac:chgData name="Daniel Roth" userId="02261a5d-b764-49c2-b6b6-041bd43f80dd" providerId="ADAL" clId="{06CDF3FC-3464-4EA2-ABB8-2890E5E22358}" dt="2021-11-12T18:57:34.340" v="39"/>
          <ac:spMkLst>
            <pc:docMk/>
            <pc:sldMk cId="3536669946" sldId="2076138753"/>
            <ac:spMk id="117" creationId="{F4E214C3-F221-4DAE-A8F7-B41F5D98CD70}"/>
          </ac:spMkLst>
        </pc:spChg>
        <pc:spChg chg="mod">
          <ac:chgData name="Daniel Roth" userId="02261a5d-b764-49c2-b6b6-041bd43f80dd" providerId="ADAL" clId="{06CDF3FC-3464-4EA2-ABB8-2890E5E22358}" dt="2021-11-12T18:57:12.464" v="37" actId="207"/>
          <ac:spMkLst>
            <pc:docMk/>
            <pc:sldMk cId="3536669946" sldId="2076138753"/>
            <ac:spMk id="145" creationId="{34E1BFBD-7343-4D59-8D5C-0240909EB2F9}"/>
          </ac:spMkLst>
        </pc:spChg>
        <pc:spChg chg="mod">
          <ac:chgData name="Daniel Roth" userId="02261a5d-b764-49c2-b6b6-041bd43f80dd" providerId="ADAL" clId="{06CDF3FC-3464-4EA2-ABB8-2890E5E22358}" dt="2021-11-12T18:57:12.464" v="37" actId="207"/>
          <ac:spMkLst>
            <pc:docMk/>
            <pc:sldMk cId="3536669946" sldId="2076138753"/>
            <ac:spMk id="146" creationId="{143A96EB-5C7F-4BB0-B0C7-D14DFB24C150}"/>
          </ac:spMkLst>
        </pc:spChg>
        <pc:spChg chg="del">
          <ac:chgData name="Daniel Roth" userId="02261a5d-b764-49c2-b6b6-041bd43f80dd" providerId="ADAL" clId="{06CDF3FC-3464-4EA2-ABB8-2890E5E22358}" dt="2021-11-12T18:57:26.809" v="38" actId="478"/>
          <ac:spMkLst>
            <pc:docMk/>
            <pc:sldMk cId="3536669946" sldId="2076138753"/>
            <ac:spMk id="150" creationId="{F751F9F7-A66B-442C-9A26-10070A0CEE41}"/>
          </ac:spMkLst>
        </pc:spChg>
        <pc:spChg chg="del">
          <ac:chgData name="Daniel Roth" userId="02261a5d-b764-49c2-b6b6-041bd43f80dd" providerId="ADAL" clId="{06CDF3FC-3464-4EA2-ABB8-2890E5E22358}" dt="2021-11-12T18:57:26.809" v="38" actId="478"/>
          <ac:spMkLst>
            <pc:docMk/>
            <pc:sldMk cId="3536669946" sldId="2076138753"/>
            <ac:spMk id="151" creationId="{53A9C143-B67B-48A1-9608-DC13C06B28B8}"/>
          </ac:spMkLst>
        </pc:spChg>
        <pc:spChg chg="del">
          <ac:chgData name="Daniel Roth" userId="02261a5d-b764-49c2-b6b6-041bd43f80dd" providerId="ADAL" clId="{06CDF3FC-3464-4EA2-ABB8-2890E5E22358}" dt="2021-11-12T18:57:26.809" v="38" actId="478"/>
          <ac:spMkLst>
            <pc:docMk/>
            <pc:sldMk cId="3536669946" sldId="2076138753"/>
            <ac:spMk id="152" creationId="{437C1851-DAC9-4ACF-8F10-211CBA44A81F}"/>
          </ac:spMkLst>
        </pc:spChg>
        <pc:spChg chg="del">
          <ac:chgData name="Daniel Roth" userId="02261a5d-b764-49c2-b6b6-041bd43f80dd" providerId="ADAL" clId="{06CDF3FC-3464-4EA2-ABB8-2890E5E22358}" dt="2021-11-12T18:57:26.809" v="38" actId="478"/>
          <ac:spMkLst>
            <pc:docMk/>
            <pc:sldMk cId="3536669946" sldId="2076138753"/>
            <ac:spMk id="153" creationId="{CF5E0669-6F2A-4B31-8752-F7AD7565EC6B}"/>
          </ac:spMkLst>
        </pc:spChg>
        <pc:spChg chg="del">
          <ac:chgData name="Daniel Roth" userId="02261a5d-b764-49c2-b6b6-041bd43f80dd" providerId="ADAL" clId="{06CDF3FC-3464-4EA2-ABB8-2890E5E22358}" dt="2021-11-12T18:57:26.809" v="38" actId="478"/>
          <ac:spMkLst>
            <pc:docMk/>
            <pc:sldMk cId="3536669946" sldId="2076138753"/>
            <ac:spMk id="154" creationId="{111080DF-3CB2-4B1A-8371-ECF5E38525FF}"/>
          </ac:spMkLst>
        </pc:spChg>
        <pc:spChg chg="del">
          <ac:chgData name="Daniel Roth" userId="02261a5d-b764-49c2-b6b6-041bd43f80dd" providerId="ADAL" clId="{06CDF3FC-3464-4EA2-ABB8-2890E5E22358}" dt="2021-11-12T18:57:26.809" v="38" actId="478"/>
          <ac:spMkLst>
            <pc:docMk/>
            <pc:sldMk cId="3536669946" sldId="2076138753"/>
            <ac:spMk id="155" creationId="{1EB2BE24-21FE-4867-B37F-3C813A89044C}"/>
          </ac:spMkLst>
        </pc:spChg>
        <pc:grpChg chg="del">
          <ac:chgData name="Daniel Roth" userId="02261a5d-b764-49c2-b6b6-041bd43f80dd" providerId="ADAL" clId="{06CDF3FC-3464-4EA2-ABB8-2890E5E22358}" dt="2021-11-12T18:56:50.874" v="33" actId="478"/>
          <ac:grpSpMkLst>
            <pc:docMk/>
            <pc:sldMk cId="3536669946" sldId="2076138753"/>
            <ac:grpSpMk id="78" creationId="{E0C5DCA3-1C97-4830-8C78-F1E215AA5116}"/>
          </ac:grpSpMkLst>
        </pc:grpChg>
        <pc:grpChg chg="del">
          <ac:chgData name="Daniel Roth" userId="02261a5d-b764-49c2-b6b6-041bd43f80dd" providerId="ADAL" clId="{06CDF3FC-3464-4EA2-ABB8-2890E5E22358}" dt="2021-11-12T18:56:50.874" v="33" actId="478"/>
          <ac:grpSpMkLst>
            <pc:docMk/>
            <pc:sldMk cId="3536669946" sldId="2076138753"/>
            <ac:grpSpMk id="82" creationId="{67016CB6-647F-43D7-9EA2-DE8D180156E9}"/>
          </ac:grpSpMkLst>
        </pc:grpChg>
        <pc:grpChg chg="add del mod">
          <ac:chgData name="Daniel Roth" userId="02261a5d-b764-49c2-b6b6-041bd43f80dd" providerId="ADAL" clId="{06CDF3FC-3464-4EA2-ABB8-2890E5E22358}" dt="2021-11-12T18:56:43.800" v="32"/>
          <ac:grpSpMkLst>
            <pc:docMk/>
            <pc:sldMk cId="3536669946" sldId="2076138753"/>
            <ac:grpSpMk id="110" creationId="{97D745D8-4343-48B7-81EE-EC7114BCE85A}"/>
          </ac:grpSpMkLst>
        </pc:grpChg>
        <pc:grpChg chg="add mod">
          <ac:chgData name="Daniel Roth" userId="02261a5d-b764-49c2-b6b6-041bd43f80dd" providerId="ADAL" clId="{06CDF3FC-3464-4EA2-ABB8-2890E5E22358}" dt="2021-11-12T18:56:51.186" v="34"/>
          <ac:grpSpMkLst>
            <pc:docMk/>
            <pc:sldMk cId="3536669946" sldId="2076138753"/>
            <ac:grpSpMk id="113" creationId="{3E76F2B1-FF94-4574-9B71-ACF622C822DC}"/>
          </ac:grpSpMkLst>
        </pc:grpChg>
        <pc:grpChg chg="add mod">
          <ac:chgData name="Daniel Roth" userId="02261a5d-b764-49c2-b6b6-041bd43f80dd" providerId="ADAL" clId="{06CDF3FC-3464-4EA2-ABB8-2890E5E22358}" dt="2021-11-12T18:57:34.340" v="39"/>
          <ac:grpSpMkLst>
            <pc:docMk/>
            <pc:sldMk cId="3536669946" sldId="2076138753"/>
            <ac:grpSpMk id="116" creationId="{33267FA5-6013-4DF1-BD05-FD298DF0DC47}"/>
          </ac:grpSpMkLst>
        </pc:grpChg>
        <pc:grpChg chg="del">
          <ac:chgData name="Daniel Roth" userId="02261a5d-b764-49c2-b6b6-041bd43f80dd" providerId="ADAL" clId="{06CDF3FC-3464-4EA2-ABB8-2890E5E22358}" dt="2021-11-12T18:57:26.809" v="38" actId="478"/>
          <ac:grpSpMkLst>
            <pc:docMk/>
            <pc:sldMk cId="3536669946" sldId="2076138753"/>
            <ac:grpSpMk id="144" creationId="{A60ED1A4-5AD2-4333-A264-E3127E14451E}"/>
          </ac:grpSpMkLst>
        </pc:grpChg>
        <pc:grpChg chg="del">
          <ac:chgData name="Daniel Roth" userId="02261a5d-b764-49c2-b6b6-041bd43f80dd" providerId="ADAL" clId="{06CDF3FC-3464-4EA2-ABB8-2890E5E22358}" dt="2021-11-12T18:57:26.809" v="38" actId="478"/>
          <ac:grpSpMkLst>
            <pc:docMk/>
            <pc:sldMk cId="3536669946" sldId="2076138753"/>
            <ac:grpSpMk id="149" creationId="{E72D2AB3-3AC9-4B69-A390-118C8A25E3C2}"/>
          </ac:grpSpMkLst>
        </pc:grpChg>
        <pc:picChg chg="mod">
          <ac:chgData name="Daniel Roth" userId="02261a5d-b764-49c2-b6b6-041bd43f80dd" providerId="ADAL" clId="{06CDF3FC-3464-4EA2-ABB8-2890E5E22358}" dt="2021-11-12T18:56:42.629" v="31"/>
          <ac:picMkLst>
            <pc:docMk/>
            <pc:sldMk cId="3536669946" sldId="2076138753"/>
            <ac:picMk id="112" creationId="{AF777413-1F68-49F8-8C7B-0017DE53C183}"/>
          </ac:picMkLst>
        </pc:picChg>
        <pc:picChg chg="mod">
          <ac:chgData name="Daniel Roth" userId="02261a5d-b764-49c2-b6b6-041bd43f80dd" providerId="ADAL" clId="{06CDF3FC-3464-4EA2-ABB8-2890E5E22358}" dt="2021-11-12T18:56:51.186" v="34"/>
          <ac:picMkLst>
            <pc:docMk/>
            <pc:sldMk cId="3536669946" sldId="2076138753"/>
            <ac:picMk id="115" creationId="{BED430CE-6494-405E-898B-2D43836F1102}"/>
          </ac:picMkLst>
        </pc:picChg>
        <pc:picChg chg="mod">
          <ac:chgData name="Daniel Roth" userId="02261a5d-b764-49c2-b6b6-041bd43f80dd" providerId="ADAL" clId="{06CDF3FC-3464-4EA2-ABB8-2890E5E22358}" dt="2021-11-12T18:57:34.340" v="39"/>
          <ac:picMkLst>
            <pc:docMk/>
            <pc:sldMk cId="3536669946" sldId="2076138753"/>
            <ac:picMk id="118" creationId="{E479DAC9-B7ED-4856-90B8-DD54AA431886}"/>
          </ac:picMkLst>
        </pc:picChg>
      </pc:sldChg>
      <pc:sldChg chg="modSp add del mod">
        <pc:chgData name="Daniel Roth" userId="02261a5d-b764-49c2-b6b6-041bd43f80dd" providerId="ADAL" clId="{06CDF3FC-3464-4EA2-ABB8-2890E5E22358}" dt="2021-11-29T23:08:56.834" v="75"/>
        <pc:sldMkLst>
          <pc:docMk/>
          <pc:sldMk cId="1455832313" sldId="2141411353"/>
        </pc:sldMkLst>
        <pc:picChg chg="mod">
          <ac:chgData name="Daniel Roth" userId="02261a5d-b764-49c2-b6b6-041bd43f80dd" providerId="ADAL" clId="{06CDF3FC-3464-4EA2-ABB8-2890E5E22358}" dt="2021-11-12T18:58:40.882" v="41" actId="207"/>
          <ac:picMkLst>
            <pc:docMk/>
            <pc:sldMk cId="1455832313" sldId="2141411353"/>
            <ac:picMk id="23" creationId="{16DD5263-8FED-4F5C-9E47-92811CA4E6C5}"/>
          </ac:picMkLst>
        </pc:picChg>
        <pc:picChg chg="mod">
          <ac:chgData name="Daniel Roth" userId="02261a5d-b764-49c2-b6b6-041bd43f80dd" providerId="ADAL" clId="{06CDF3FC-3464-4EA2-ABB8-2890E5E22358}" dt="2021-11-12T18:58:40.882" v="41" actId="207"/>
          <ac:picMkLst>
            <pc:docMk/>
            <pc:sldMk cId="1455832313" sldId="2141411353"/>
            <ac:picMk id="24" creationId="{7EC39E3E-ED31-4111-ACCA-F077AEB89AB9}"/>
          </ac:picMkLst>
        </pc:picChg>
        <pc:picChg chg="mod">
          <ac:chgData name="Daniel Roth" userId="02261a5d-b764-49c2-b6b6-041bd43f80dd" providerId="ADAL" clId="{06CDF3FC-3464-4EA2-ABB8-2890E5E22358}" dt="2021-11-12T18:58:40.882" v="41" actId="207"/>
          <ac:picMkLst>
            <pc:docMk/>
            <pc:sldMk cId="1455832313" sldId="2141411353"/>
            <ac:picMk id="26" creationId="{70B35E6B-43C4-4DF0-B726-DDB2D324396E}"/>
          </ac:picMkLst>
        </pc:picChg>
      </pc:sldChg>
      <pc:sldChg chg="modSp del mod modShow">
        <pc:chgData name="Daniel Roth" userId="02261a5d-b764-49c2-b6b6-041bd43f80dd" providerId="ADAL" clId="{06CDF3FC-3464-4EA2-ABB8-2890E5E22358}" dt="2021-11-29T23:15:20.906" v="97" actId="47"/>
        <pc:sldMkLst>
          <pc:docMk/>
          <pc:sldMk cId="1881521814" sldId="2141411354"/>
        </pc:sldMkLst>
        <pc:spChg chg="mod">
          <ac:chgData name="Daniel Roth" userId="02261a5d-b764-49c2-b6b6-041bd43f80dd" providerId="ADAL" clId="{06CDF3FC-3464-4EA2-ABB8-2890E5E22358}" dt="2021-11-23T01:00:43.039" v="62" actId="20577"/>
          <ac:spMkLst>
            <pc:docMk/>
            <pc:sldMk cId="1881521814" sldId="2141411354"/>
            <ac:spMk id="2" creationId="{6B7AD44F-0D94-4DE8-A9BE-C6A47150EDE4}"/>
          </ac:spMkLst>
        </pc:spChg>
      </pc:sldChg>
      <pc:sldChg chg="del">
        <pc:chgData name="Daniel Roth" userId="02261a5d-b764-49c2-b6b6-041bd43f80dd" providerId="ADAL" clId="{06CDF3FC-3464-4EA2-ABB8-2890E5E22358}" dt="2021-11-29T23:13:18.915" v="87" actId="47"/>
        <pc:sldMkLst>
          <pc:docMk/>
          <pc:sldMk cId="2132482005" sldId="2141411355"/>
        </pc:sldMkLst>
      </pc:sldChg>
      <pc:sldChg chg="add del">
        <pc:chgData name="Daniel Roth" userId="02261a5d-b764-49c2-b6b6-041bd43f80dd" providerId="ADAL" clId="{06CDF3FC-3464-4EA2-ABB8-2890E5E22358}" dt="2021-11-29T23:08:56.834" v="75"/>
        <pc:sldMkLst>
          <pc:docMk/>
          <pc:sldMk cId="710078146" sldId="2141411356"/>
        </pc:sldMkLst>
      </pc:sldChg>
      <pc:sldChg chg="del">
        <pc:chgData name="Daniel Roth" userId="02261a5d-b764-49c2-b6b6-041bd43f80dd" providerId="ADAL" clId="{06CDF3FC-3464-4EA2-ABB8-2890E5E22358}" dt="2021-11-29T23:08:48.485" v="72" actId="47"/>
        <pc:sldMkLst>
          <pc:docMk/>
          <pc:sldMk cId="673458634" sldId="2141411358"/>
        </pc:sldMkLst>
      </pc:sldChg>
      <pc:sldChg chg="del">
        <pc:chgData name="Daniel Roth" userId="02261a5d-b764-49c2-b6b6-041bd43f80dd" providerId="ADAL" clId="{06CDF3FC-3464-4EA2-ABB8-2890E5E22358}" dt="2021-11-29T23:08:48.485" v="72" actId="47"/>
        <pc:sldMkLst>
          <pc:docMk/>
          <pc:sldMk cId="3966554352" sldId="2141411359"/>
        </pc:sldMkLst>
      </pc:sldChg>
      <pc:sldChg chg="del">
        <pc:chgData name="Daniel Roth" userId="02261a5d-b764-49c2-b6b6-041bd43f80dd" providerId="ADAL" clId="{06CDF3FC-3464-4EA2-ABB8-2890E5E22358}" dt="2021-11-29T23:08:48.485" v="72" actId="47"/>
        <pc:sldMkLst>
          <pc:docMk/>
          <pc:sldMk cId="1920958035" sldId="2141411360"/>
        </pc:sldMkLst>
      </pc:sldChg>
      <pc:sldChg chg="addSp delSp modSp add mod modClrScheme delAnim modAnim modShow chgLayout">
        <pc:chgData name="Daniel Roth" userId="02261a5d-b764-49c2-b6b6-041bd43f80dd" providerId="ADAL" clId="{06CDF3FC-3464-4EA2-ABB8-2890E5E22358}" dt="2021-11-29T23:14:18.721" v="94" actId="729"/>
        <pc:sldMkLst>
          <pc:docMk/>
          <pc:sldMk cId="3238666721" sldId="2141411361"/>
        </pc:sldMkLst>
        <pc:spChg chg="mod ord">
          <ac:chgData name="Daniel Roth" userId="02261a5d-b764-49c2-b6b6-041bd43f80dd" providerId="ADAL" clId="{06CDF3FC-3464-4EA2-ABB8-2890E5E22358}" dt="2021-11-23T01:00:07.482" v="54" actId="700"/>
          <ac:spMkLst>
            <pc:docMk/>
            <pc:sldMk cId="3238666721" sldId="2141411361"/>
            <ac:spMk id="2" creationId="{5B813D0C-40EE-4764-ABE0-4B5DC9C82AD8}"/>
          </ac:spMkLst>
        </pc:spChg>
        <pc:spChg chg="add mod ord">
          <ac:chgData name="Daniel Roth" userId="02261a5d-b764-49c2-b6b6-041bd43f80dd" providerId="ADAL" clId="{06CDF3FC-3464-4EA2-ABB8-2890E5E22358}" dt="2021-11-23T01:00:07.482" v="54" actId="700"/>
          <ac:spMkLst>
            <pc:docMk/>
            <pc:sldMk cId="3238666721" sldId="2141411361"/>
            <ac:spMk id="4" creationId="{39F95259-DC3A-4F93-A5AB-C0B1F1AC4BA7}"/>
          </ac:spMkLst>
        </pc:spChg>
        <pc:spChg chg="mod ord">
          <ac:chgData name="Daniel Roth" userId="02261a5d-b764-49c2-b6b6-041bd43f80dd" providerId="ADAL" clId="{06CDF3FC-3464-4EA2-ABB8-2890E5E22358}" dt="2021-11-23T01:00:07.482" v="54" actId="700"/>
          <ac:spMkLst>
            <pc:docMk/>
            <pc:sldMk cId="3238666721" sldId="2141411361"/>
            <ac:spMk id="33" creationId="{0B19684C-8FEE-4198-BA63-1BBAD60305E6}"/>
          </ac:spMkLst>
        </pc:spChg>
        <pc:picChg chg="del">
          <ac:chgData name="Daniel Roth" userId="02261a5d-b764-49c2-b6b6-041bd43f80dd" providerId="ADAL" clId="{06CDF3FC-3464-4EA2-ABB8-2890E5E22358}" dt="2021-11-23T00:59:29.754" v="47" actId="478"/>
          <ac:picMkLst>
            <pc:docMk/>
            <pc:sldMk cId="3238666721" sldId="2141411361"/>
            <ac:picMk id="3" creationId="{CB4C6358-4682-47AB-890B-1FD8A6E51151}"/>
          </ac:picMkLst>
        </pc:picChg>
        <pc:picChg chg="del">
          <ac:chgData name="Daniel Roth" userId="02261a5d-b764-49c2-b6b6-041bd43f80dd" providerId="ADAL" clId="{06CDF3FC-3464-4EA2-ABB8-2890E5E22358}" dt="2021-11-23T00:59:31.262" v="48" actId="478"/>
          <ac:picMkLst>
            <pc:docMk/>
            <pc:sldMk cId="3238666721" sldId="2141411361"/>
            <ac:picMk id="5" creationId="{15883729-F9F3-43D5-8BED-F911953D44BF}"/>
          </ac:picMkLst>
        </pc:picChg>
        <pc:picChg chg="add mod">
          <ac:chgData name="Daniel Roth" userId="02261a5d-b764-49c2-b6b6-041bd43f80dd" providerId="ADAL" clId="{06CDF3FC-3464-4EA2-ABB8-2890E5E22358}" dt="2021-11-23T01:00:23.920" v="56" actId="1076"/>
          <ac:picMkLst>
            <pc:docMk/>
            <pc:sldMk cId="3238666721" sldId="2141411361"/>
            <ac:picMk id="11" creationId="{3E025471-144F-4AF1-A2D9-AE9B1D42DDBA}"/>
          </ac:picMkLst>
        </pc:picChg>
        <pc:picChg chg="del">
          <ac:chgData name="Daniel Roth" userId="02261a5d-b764-49c2-b6b6-041bd43f80dd" providerId="ADAL" clId="{06CDF3FC-3464-4EA2-ABB8-2890E5E22358}" dt="2021-11-23T00:59:34.814" v="50" actId="478"/>
          <ac:picMkLst>
            <pc:docMk/>
            <pc:sldMk cId="3238666721" sldId="2141411361"/>
            <ac:picMk id="19" creationId="{0029ECFA-A578-47ED-81D1-A7B2F0DBF4D5}"/>
          </ac:picMkLst>
        </pc:picChg>
        <pc:picChg chg="del">
          <ac:chgData name="Daniel Roth" userId="02261a5d-b764-49c2-b6b6-041bd43f80dd" providerId="ADAL" clId="{06CDF3FC-3464-4EA2-ABB8-2890E5E22358}" dt="2021-11-23T00:59:33.014" v="49" actId="478"/>
          <ac:picMkLst>
            <pc:docMk/>
            <pc:sldMk cId="3238666721" sldId="2141411361"/>
            <ac:picMk id="21" creationId="{32E2BE2F-44DB-4ABA-B25E-A03F86020FA5}"/>
          </ac:picMkLst>
        </pc:picChg>
        <pc:picChg chg="del">
          <ac:chgData name="Daniel Roth" userId="02261a5d-b764-49c2-b6b6-041bd43f80dd" providerId="ADAL" clId="{06CDF3FC-3464-4EA2-ABB8-2890E5E22358}" dt="2021-11-23T00:59:37.713" v="51" actId="478"/>
          <ac:picMkLst>
            <pc:docMk/>
            <pc:sldMk cId="3238666721" sldId="2141411361"/>
            <ac:picMk id="23" creationId="{16DD5263-8FED-4F5C-9E47-92811CA4E6C5}"/>
          </ac:picMkLst>
        </pc:picChg>
        <pc:picChg chg="del">
          <ac:chgData name="Daniel Roth" userId="02261a5d-b764-49c2-b6b6-041bd43f80dd" providerId="ADAL" clId="{06CDF3FC-3464-4EA2-ABB8-2890E5E22358}" dt="2021-11-23T00:59:37.713" v="51" actId="478"/>
          <ac:picMkLst>
            <pc:docMk/>
            <pc:sldMk cId="3238666721" sldId="2141411361"/>
            <ac:picMk id="24" creationId="{7EC39E3E-ED31-4111-ACCA-F077AEB89AB9}"/>
          </ac:picMkLst>
        </pc:picChg>
        <pc:picChg chg="del">
          <ac:chgData name="Daniel Roth" userId="02261a5d-b764-49c2-b6b6-041bd43f80dd" providerId="ADAL" clId="{06CDF3FC-3464-4EA2-ABB8-2890E5E22358}" dt="2021-11-23T00:59:37.713" v="51" actId="478"/>
          <ac:picMkLst>
            <pc:docMk/>
            <pc:sldMk cId="3238666721" sldId="2141411361"/>
            <ac:picMk id="26" creationId="{70B35E6B-43C4-4DF0-B726-DDB2D324396E}"/>
          </ac:picMkLst>
        </pc:picChg>
      </pc:sldChg>
      <pc:sldChg chg="add del">
        <pc:chgData name="Daniel Roth" userId="02261a5d-b764-49c2-b6b6-041bd43f80dd" providerId="ADAL" clId="{06CDF3FC-3464-4EA2-ABB8-2890E5E22358}" dt="2021-11-29T23:08:56.834" v="75"/>
        <pc:sldMkLst>
          <pc:docMk/>
          <pc:sldMk cId="3490486377" sldId="2145706074"/>
        </pc:sldMkLst>
      </pc:sldChg>
      <pc:sldChg chg="add del ord">
        <pc:chgData name="Daniel Roth" userId="02261a5d-b764-49c2-b6b6-041bd43f80dd" providerId="ADAL" clId="{06CDF3FC-3464-4EA2-ABB8-2890E5E22358}" dt="2021-11-29T23:11:26.815" v="84"/>
        <pc:sldMkLst>
          <pc:docMk/>
          <pc:sldMk cId="188587195" sldId="2145706095"/>
        </pc:sldMkLst>
      </pc:sldChg>
      <pc:sldChg chg="modSp add del mod">
        <pc:chgData name="Daniel Roth" userId="02261a5d-b764-49c2-b6b6-041bd43f80dd" providerId="ADAL" clId="{06CDF3FC-3464-4EA2-ABB8-2890E5E22358}" dt="2021-12-17T22:29:11.392" v="929" actId="20577"/>
        <pc:sldMkLst>
          <pc:docMk/>
          <pc:sldMk cId="3240902454" sldId="2145706096"/>
        </pc:sldMkLst>
        <pc:spChg chg="mod">
          <ac:chgData name="Daniel Roth" userId="02261a5d-b764-49c2-b6b6-041bd43f80dd" providerId="ADAL" clId="{06CDF3FC-3464-4EA2-ABB8-2890E5E22358}" dt="2021-12-17T22:29:11.392" v="929" actId="20577"/>
          <ac:spMkLst>
            <pc:docMk/>
            <pc:sldMk cId="3240902454" sldId="2145706096"/>
            <ac:spMk id="3" creationId="{D1170E57-7FF7-450A-A15A-D2941E99EF2B}"/>
          </ac:spMkLst>
        </pc:spChg>
      </pc:sldChg>
      <pc:sldChg chg="add">
        <pc:chgData name="Daniel Roth" userId="02261a5d-b764-49c2-b6b6-041bd43f80dd" providerId="ADAL" clId="{06CDF3FC-3464-4EA2-ABB8-2890E5E22358}" dt="2021-11-29T23:13:51.702" v="92"/>
        <pc:sldMkLst>
          <pc:docMk/>
          <pc:sldMk cId="4290199433" sldId="2145706099"/>
        </pc:sldMkLst>
      </pc:sldChg>
      <pc:sldChg chg="add del">
        <pc:chgData name="Daniel Roth" userId="02261a5d-b764-49c2-b6b6-041bd43f80dd" providerId="ADAL" clId="{06CDF3FC-3464-4EA2-ABB8-2890E5E22358}" dt="2021-11-29T23:08:56.834" v="75"/>
        <pc:sldMkLst>
          <pc:docMk/>
          <pc:sldMk cId="707840101" sldId="2145706100"/>
        </pc:sldMkLst>
      </pc:sldChg>
      <pc:sldChg chg="add modNotesTx">
        <pc:chgData name="Daniel Roth" userId="02261a5d-b764-49c2-b6b6-041bd43f80dd" providerId="ADAL" clId="{06CDF3FC-3464-4EA2-ABB8-2890E5E22358}" dt="2021-11-29T23:45:53.378" v="136" actId="20577"/>
        <pc:sldMkLst>
          <pc:docMk/>
          <pc:sldMk cId="2208568105" sldId="2145706101"/>
        </pc:sldMkLst>
      </pc:sldChg>
      <pc:sldChg chg="add del">
        <pc:chgData name="Daniel Roth" userId="02261a5d-b764-49c2-b6b6-041bd43f80dd" providerId="ADAL" clId="{06CDF3FC-3464-4EA2-ABB8-2890E5E22358}" dt="2021-11-29T23:15:49.665" v="100"/>
        <pc:sldMkLst>
          <pc:docMk/>
          <pc:sldMk cId="3892052197" sldId="2145706102"/>
        </pc:sldMkLst>
      </pc:sldChg>
      <pc:sldChg chg="add mod modShow">
        <pc:chgData name="Daniel Roth" userId="02261a5d-b764-49c2-b6b6-041bd43f80dd" providerId="ADAL" clId="{06CDF3FC-3464-4EA2-ABB8-2890E5E22358}" dt="2021-11-29T23:15:17.763" v="96" actId="729"/>
        <pc:sldMkLst>
          <pc:docMk/>
          <pc:sldMk cId="3746827040" sldId="2145706103"/>
        </pc:sldMkLst>
      </pc:sldChg>
      <pc:sldChg chg="add del ord">
        <pc:chgData name="Daniel Roth" userId="02261a5d-b764-49c2-b6b6-041bd43f80dd" providerId="ADAL" clId="{06CDF3FC-3464-4EA2-ABB8-2890E5E22358}" dt="2021-11-29T23:21:52.596" v="111"/>
        <pc:sldMkLst>
          <pc:docMk/>
          <pc:sldMk cId="241025116" sldId="2147469497"/>
        </pc:sldMkLst>
      </pc:sldChg>
      <pc:sldChg chg="add">
        <pc:chgData name="Daniel Roth" userId="02261a5d-b764-49c2-b6b6-041bd43f80dd" providerId="ADAL" clId="{06CDF3FC-3464-4EA2-ABB8-2890E5E22358}" dt="2021-11-29T23:13:12.348" v="85"/>
        <pc:sldMkLst>
          <pc:docMk/>
          <pc:sldMk cId="2172675833" sldId="2147469498"/>
        </pc:sldMkLst>
      </pc:sldChg>
      <pc:sldChg chg="add del">
        <pc:chgData name="Daniel Roth" userId="02261a5d-b764-49c2-b6b6-041bd43f80dd" providerId="ADAL" clId="{06CDF3FC-3464-4EA2-ABB8-2890E5E22358}" dt="2021-11-29T23:13:45.044" v="91"/>
        <pc:sldMkLst>
          <pc:docMk/>
          <pc:sldMk cId="714099813" sldId="2147469499"/>
        </pc:sldMkLst>
      </pc:sldChg>
      <pc:sldChg chg="add del">
        <pc:chgData name="Daniel Roth" userId="02261a5d-b764-49c2-b6b6-041bd43f80dd" providerId="ADAL" clId="{06CDF3FC-3464-4EA2-ABB8-2890E5E22358}" dt="2021-11-29T23:17:43.102" v="103"/>
        <pc:sldMkLst>
          <pc:docMk/>
          <pc:sldMk cId="2120169716" sldId="2147469499"/>
        </pc:sldMkLst>
      </pc:sldChg>
      <pc:sldChg chg="add ord">
        <pc:chgData name="Daniel Roth" userId="02261a5d-b764-49c2-b6b6-041bd43f80dd" providerId="ADAL" clId="{06CDF3FC-3464-4EA2-ABB8-2890E5E22358}" dt="2021-11-29T23:23:02.346" v="115"/>
        <pc:sldMkLst>
          <pc:docMk/>
          <pc:sldMk cId="3316368627" sldId="2147469499"/>
        </pc:sldMkLst>
      </pc:sldChg>
      <pc:sldChg chg="modSp new mod">
        <pc:chgData name="Daniel Roth" userId="02261a5d-b764-49c2-b6b6-041bd43f80dd" providerId="ADAL" clId="{06CDF3FC-3464-4EA2-ABB8-2890E5E22358}" dt="2021-11-30T16:28:48.224" v="746" actId="20577"/>
        <pc:sldMkLst>
          <pc:docMk/>
          <pc:sldMk cId="1473234816" sldId="2147469500"/>
        </pc:sldMkLst>
        <pc:spChg chg="mod">
          <ac:chgData name="Daniel Roth" userId="02261a5d-b764-49c2-b6b6-041bd43f80dd" providerId="ADAL" clId="{06CDF3FC-3464-4EA2-ABB8-2890E5E22358}" dt="2021-11-30T16:17:03.659" v="365" actId="20577"/>
          <ac:spMkLst>
            <pc:docMk/>
            <pc:sldMk cId="1473234816" sldId="2147469500"/>
            <ac:spMk id="2" creationId="{10F6E407-1C65-4E5A-87BC-B2A395030B07}"/>
          </ac:spMkLst>
        </pc:spChg>
        <pc:spChg chg="mod">
          <ac:chgData name="Daniel Roth" userId="02261a5d-b764-49c2-b6b6-041bd43f80dd" providerId="ADAL" clId="{06CDF3FC-3464-4EA2-ABB8-2890E5E22358}" dt="2021-11-30T16:28:48.224" v="746" actId="20577"/>
          <ac:spMkLst>
            <pc:docMk/>
            <pc:sldMk cId="1473234816" sldId="2147469500"/>
            <ac:spMk id="3" creationId="{0D9138A9-C7B9-415E-A70D-5366FE1A0082}"/>
          </ac:spMkLst>
        </pc:spChg>
      </pc:sldChg>
      <pc:sldChg chg="modSp add mod modNotesTx">
        <pc:chgData name="Daniel Roth" userId="02261a5d-b764-49c2-b6b6-041bd43f80dd" providerId="ADAL" clId="{06CDF3FC-3464-4EA2-ABB8-2890E5E22358}" dt="2021-11-30T16:29:03.957" v="787" actId="6549"/>
        <pc:sldMkLst>
          <pc:docMk/>
          <pc:sldMk cId="306087267" sldId="2147469501"/>
        </pc:sldMkLst>
        <pc:spChg chg="mod">
          <ac:chgData name="Daniel Roth" userId="02261a5d-b764-49c2-b6b6-041bd43f80dd" providerId="ADAL" clId="{06CDF3FC-3464-4EA2-ABB8-2890E5E22358}" dt="2021-11-30T16:29:00.972" v="786" actId="20577"/>
          <ac:spMkLst>
            <pc:docMk/>
            <pc:sldMk cId="306087267" sldId="2147469501"/>
            <ac:spMk id="5" creationId="{187A8007-73D4-B541-917C-A5A47C426617}"/>
          </ac:spMkLst>
        </pc:spChg>
      </pc:sldChg>
      <pc:sldChg chg="modSp new del mod">
        <pc:chgData name="Daniel Roth" userId="02261a5d-b764-49c2-b6b6-041bd43f80dd" providerId="ADAL" clId="{06CDF3FC-3464-4EA2-ABB8-2890E5E22358}" dt="2021-11-30T16:27:00.803" v="668" actId="47"/>
        <pc:sldMkLst>
          <pc:docMk/>
          <pc:sldMk cId="2629447818" sldId="2147469501"/>
        </pc:sldMkLst>
        <pc:spChg chg="mod">
          <ac:chgData name="Daniel Roth" userId="02261a5d-b764-49c2-b6b6-041bd43f80dd" providerId="ADAL" clId="{06CDF3FC-3464-4EA2-ABB8-2890E5E22358}" dt="2021-11-30T16:26:55.669" v="667" actId="20577"/>
          <ac:spMkLst>
            <pc:docMk/>
            <pc:sldMk cId="2629447818" sldId="2147469501"/>
            <ac:spMk id="3" creationId="{B979E91E-169E-4AF4-985C-2AF643DC126D}"/>
          </ac:spMkLst>
        </pc:spChg>
      </pc:sldChg>
      <pc:sldMasterChg chg="delSldLayout">
        <pc:chgData name="Daniel Roth" userId="02261a5d-b764-49c2-b6b6-041bd43f80dd" providerId="ADAL" clId="{06CDF3FC-3464-4EA2-ABB8-2890E5E22358}" dt="2021-11-29T23:08:48.485" v="72" actId="47"/>
        <pc:sldMasterMkLst>
          <pc:docMk/>
          <pc:sldMasterMk cId="1732007078" sldId="2147483775"/>
        </pc:sldMasterMkLst>
        <pc:sldLayoutChg chg="del">
          <pc:chgData name="Daniel Roth" userId="02261a5d-b764-49c2-b6b6-041bd43f80dd" providerId="ADAL" clId="{06CDF3FC-3464-4EA2-ABB8-2890E5E22358}" dt="2021-11-29T23:08:48.485" v="72" actId="47"/>
          <pc:sldLayoutMkLst>
            <pc:docMk/>
            <pc:sldMasterMk cId="1732007078" sldId="2147483775"/>
            <pc:sldLayoutMk cId="3301529157" sldId="2147483784"/>
          </pc:sldLayoutMkLst>
        </pc:sldLayoutChg>
      </pc:sldMasterChg>
      <pc:sldMasterChg chg="delSldLayout">
        <pc:chgData name="Daniel Roth" userId="02261a5d-b764-49c2-b6b6-041bd43f80dd" providerId="ADAL" clId="{06CDF3FC-3464-4EA2-ABB8-2890E5E22358}" dt="2021-11-29T23:08:48.485" v="72" actId="47"/>
        <pc:sldMasterMkLst>
          <pc:docMk/>
          <pc:sldMasterMk cId="4090747793" sldId="2147483798"/>
        </pc:sldMasterMkLst>
        <pc:sldLayoutChg chg="del">
          <pc:chgData name="Daniel Roth" userId="02261a5d-b764-49c2-b6b6-041bd43f80dd" providerId="ADAL" clId="{06CDF3FC-3464-4EA2-ABB8-2890E5E22358}" dt="2021-11-29T23:08:48.485" v="72" actId="47"/>
          <pc:sldLayoutMkLst>
            <pc:docMk/>
            <pc:sldMasterMk cId="4090747793" sldId="2147483798"/>
            <pc:sldLayoutMk cId="1658381311" sldId="2147483812"/>
          </pc:sldLayoutMkLst>
        </pc:sldLayoutChg>
      </pc:sldMasterChg>
    </pc:docChg>
  </pc:docChgLst>
  <pc:docChgLst>
    <pc:chgData name="Daniel Roth" userId="02261a5d-b764-49c2-b6b6-041bd43f80dd" providerId="ADAL" clId="{464B6B15-7094-4B30-86DD-EFEA8F04DC6C}"/>
    <pc:docChg chg="custSel modSld">
      <pc:chgData name="Daniel Roth" userId="02261a5d-b764-49c2-b6b6-041bd43f80dd" providerId="ADAL" clId="{464B6B15-7094-4B30-86DD-EFEA8F04DC6C}" dt="2022-07-19T16:24:50.790" v="20" actId="6549"/>
      <pc:docMkLst>
        <pc:docMk/>
      </pc:docMkLst>
      <pc:sldChg chg="modSp mod">
        <pc:chgData name="Daniel Roth" userId="02261a5d-b764-49c2-b6b6-041bd43f80dd" providerId="ADAL" clId="{464B6B15-7094-4B30-86DD-EFEA8F04DC6C}" dt="2022-07-19T16:24:50.790" v="20" actId="6549"/>
        <pc:sldMkLst>
          <pc:docMk/>
          <pc:sldMk cId="3506043796" sldId="2147469505"/>
        </pc:sldMkLst>
        <pc:spChg chg="mod">
          <ac:chgData name="Daniel Roth" userId="02261a5d-b764-49c2-b6b6-041bd43f80dd" providerId="ADAL" clId="{464B6B15-7094-4B30-86DD-EFEA8F04DC6C}" dt="2022-07-19T16:24:50.790" v="20" actId="6549"/>
          <ac:spMkLst>
            <pc:docMk/>
            <pc:sldMk cId="3506043796" sldId="2147469505"/>
            <ac:spMk id="3" creationId="{D1170E57-7FF7-450A-A15A-D2941E99EF2B}"/>
          </ac:spMkLst>
        </pc:spChg>
      </pc:sldChg>
    </pc:docChg>
  </pc:docChgLst>
  <pc:docChgLst>
    <pc:chgData name="Daniel Roth" userId="02261a5d-b764-49c2-b6b6-041bd43f80dd" providerId="ADAL" clId="{70793EB1-C02A-4A12-BF5F-1BFBEF4249D7}"/>
    <pc:docChg chg="modSld">
      <pc:chgData name="Daniel Roth" userId="02261a5d-b764-49c2-b6b6-041bd43f80dd" providerId="ADAL" clId="{70793EB1-C02A-4A12-BF5F-1BFBEF4249D7}" dt="2021-06-04T23:40:33.840" v="7" actId="1440"/>
      <pc:docMkLst>
        <pc:docMk/>
      </pc:docMkLst>
      <pc:sldChg chg="addSp modSp mod">
        <pc:chgData name="Daniel Roth" userId="02261a5d-b764-49c2-b6b6-041bd43f80dd" providerId="ADAL" clId="{70793EB1-C02A-4A12-BF5F-1BFBEF4249D7}" dt="2021-06-04T23:40:33.840" v="7" actId="1440"/>
        <pc:sldMkLst>
          <pc:docMk/>
          <pc:sldMk cId="673458634" sldId="2141411358"/>
        </pc:sldMkLst>
        <pc:spChg chg="mod">
          <ac:chgData name="Daniel Roth" userId="02261a5d-b764-49c2-b6b6-041bd43f80dd" providerId="ADAL" clId="{70793EB1-C02A-4A12-BF5F-1BFBEF4249D7}" dt="2021-06-04T23:38:43.535" v="0" actId="6549"/>
          <ac:spMkLst>
            <pc:docMk/>
            <pc:sldMk cId="673458634" sldId="2141411358"/>
            <ac:spMk id="2" creationId="{63CA640F-1B3D-48EA-847E-7A47D2F97DD8}"/>
          </ac:spMkLst>
        </pc:spChg>
        <pc:picChg chg="add mod">
          <ac:chgData name="Daniel Roth" userId="02261a5d-b764-49c2-b6b6-041bd43f80dd" providerId="ADAL" clId="{70793EB1-C02A-4A12-BF5F-1BFBEF4249D7}" dt="2021-06-04T23:40:33.840" v="7" actId="1440"/>
          <ac:picMkLst>
            <pc:docMk/>
            <pc:sldMk cId="673458634" sldId="2141411358"/>
            <ac:picMk id="1026" creationId="{A1A97AEB-2A9A-4E8A-B668-0498064663F2}"/>
          </ac:picMkLst>
        </pc:picChg>
      </pc:sldChg>
    </pc:docChg>
  </pc:docChgLst>
  <pc:docChgLst>
    <pc:chgData name="Daniel Roth" userId="02261a5d-b764-49c2-b6b6-041bd43f80dd" providerId="ADAL" clId="{6C66C3B2-FBD1-44FF-8352-9D81260016D3}"/>
    <pc:docChg chg="undo custSel addSld delSld modSld sldOrd">
      <pc:chgData name="Daniel Roth" userId="02261a5d-b764-49c2-b6b6-041bd43f80dd" providerId="ADAL" clId="{6C66C3B2-FBD1-44FF-8352-9D81260016D3}" dt="2022-09-23T10:20:41.332" v="529" actId="20577"/>
      <pc:docMkLst>
        <pc:docMk/>
      </pc:docMkLst>
      <pc:sldChg chg="add del">
        <pc:chgData name="Daniel Roth" userId="02261a5d-b764-49c2-b6b6-041bd43f80dd" providerId="ADAL" clId="{6C66C3B2-FBD1-44FF-8352-9D81260016D3}" dt="2022-09-23T01:07:39.781" v="323" actId="2696"/>
        <pc:sldMkLst>
          <pc:docMk/>
          <pc:sldMk cId="2727254510" sldId="281"/>
        </pc:sldMkLst>
      </pc:sldChg>
      <pc:sldChg chg="del">
        <pc:chgData name="Daniel Roth" userId="02261a5d-b764-49c2-b6b6-041bd43f80dd" providerId="ADAL" clId="{6C66C3B2-FBD1-44FF-8352-9D81260016D3}" dt="2022-09-20T00:24:29.691" v="34" actId="47"/>
        <pc:sldMkLst>
          <pc:docMk/>
          <pc:sldMk cId="3658781096" sldId="282"/>
        </pc:sldMkLst>
      </pc:sldChg>
      <pc:sldChg chg="modSp mod">
        <pc:chgData name="Daniel Roth" userId="02261a5d-b764-49c2-b6b6-041bd43f80dd" providerId="ADAL" clId="{6C66C3B2-FBD1-44FF-8352-9D81260016D3}" dt="2022-09-20T00:57:57.746" v="307" actId="6549"/>
        <pc:sldMkLst>
          <pc:docMk/>
          <pc:sldMk cId="2412432847" sldId="286"/>
        </pc:sldMkLst>
        <pc:spChg chg="mod">
          <ac:chgData name="Daniel Roth" userId="02261a5d-b764-49c2-b6b6-041bd43f80dd" providerId="ADAL" clId="{6C66C3B2-FBD1-44FF-8352-9D81260016D3}" dt="2022-09-20T00:57:57.746" v="307" actId="6549"/>
          <ac:spMkLst>
            <pc:docMk/>
            <pc:sldMk cId="2412432847" sldId="286"/>
            <ac:spMk id="2" creationId="{FA9D1495-BD70-420A-9A4F-8DBE90E37993}"/>
          </ac:spMkLst>
        </pc:spChg>
      </pc:sldChg>
      <pc:sldChg chg="add del">
        <pc:chgData name="Daniel Roth" userId="02261a5d-b764-49c2-b6b6-041bd43f80dd" providerId="ADAL" clId="{6C66C3B2-FBD1-44FF-8352-9D81260016D3}" dt="2022-09-20T00:47:49.120" v="45"/>
        <pc:sldMkLst>
          <pc:docMk/>
          <pc:sldMk cId="253235325" sldId="2058"/>
        </pc:sldMkLst>
      </pc:sldChg>
      <pc:sldChg chg="del">
        <pc:chgData name="Daniel Roth" userId="02261a5d-b764-49c2-b6b6-041bd43f80dd" providerId="ADAL" clId="{6C66C3B2-FBD1-44FF-8352-9D81260016D3}" dt="2022-09-20T00:47:43.371" v="40" actId="2696"/>
        <pc:sldMkLst>
          <pc:docMk/>
          <pc:sldMk cId="333888718" sldId="2058"/>
        </pc:sldMkLst>
      </pc:sldChg>
      <pc:sldChg chg="add">
        <pc:chgData name="Daniel Roth" userId="02261a5d-b764-49c2-b6b6-041bd43f80dd" providerId="ADAL" clId="{6C66C3B2-FBD1-44FF-8352-9D81260016D3}" dt="2022-09-23T01:07:48.376" v="327"/>
        <pc:sldMkLst>
          <pc:docMk/>
          <pc:sldMk cId="732248415" sldId="2058"/>
        </pc:sldMkLst>
      </pc:sldChg>
      <pc:sldChg chg="add del">
        <pc:chgData name="Daniel Roth" userId="02261a5d-b764-49c2-b6b6-041bd43f80dd" providerId="ADAL" clId="{6C66C3B2-FBD1-44FF-8352-9D81260016D3}" dt="2022-09-23T01:07:43.192" v="324" actId="2696"/>
        <pc:sldMkLst>
          <pc:docMk/>
          <pc:sldMk cId="938037855" sldId="2058"/>
        </pc:sldMkLst>
      </pc:sldChg>
      <pc:sldChg chg="add del">
        <pc:chgData name="Daniel Roth" userId="02261a5d-b764-49c2-b6b6-041bd43f80dd" providerId="ADAL" clId="{6C66C3B2-FBD1-44FF-8352-9D81260016D3}" dt="2022-09-23T01:07:48.342" v="326"/>
        <pc:sldMkLst>
          <pc:docMk/>
          <pc:sldMk cId="2690262593" sldId="2058"/>
        </pc:sldMkLst>
      </pc:sldChg>
      <pc:sldChg chg="mod modShow">
        <pc:chgData name="Daniel Roth" userId="02261a5d-b764-49c2-b6b6-041bd43f80dd" providerId="ADAL" clId="{6C66C3B2-FBD1-44FF-8352-9D81260016D3}" dt="2022-09-20T00:25:31.520" v="35" actId="729"/>
        <pc:sldMkLst>
          <pc:docMk/>
          <pc:sldMk cId="1334761763" sldId="2076136795"/>
        </pc:sldMkLst>
      </pc:sldChg>
      <pc:sldChg chg="modSp add">
        <pc:chgData name="Daniel Roth" userId="02261a5d-b764-49c2-b6b6-041bd43f80dd" providerId="ADAL" clId="{6C66C3B2-FBD1-44FF-8352-9D81260016D3}" dt="2022-09-23T01:09:28.021" v="328" actId="14826"/>
        <pc:sldMkLst>
          <pc:docMk/>
          <pc:sldMk cId="1320131719" sldId="2076136953"/>
        </pc:sldMkLst>
        <pc:spChg chg="mod">
          <ac:chgData name="Daniel Roth" userId="02261a5d-b764-49c2-b6b6-041bd43f80dd" providerId="ADAL" clId="{6C66C3B2-FBD1-44FF-8352-9D81260016D3}" dt="2022-09-23T01:09:28.021" v="328" actId="14826"/>
          <ac:spMkLst>
            <pc:docMk/>
            <pc:sldMk cId="1320131719" sldId="2076136953"/>
            <ac:spMk id="26" creationId="{27196F58-9CA7-4CD1-B947-C8AD738B4E8E}"/>
          </ac:spMkLst>
        </pc:spChg>
        <pc:spChg chg="mod">
          <ac:chgData name="Daniel Roth" userId="02261a5d-b764-49c2-b6b6-041bd43f80dd" providerId="ADAL" clId="{6C66C3B2-FBD1-44FF-8352-9D81260016D3}" dt="2022-09-23T01:09:28.021" v="328" actId="14826"/>
          <ac:spMkLst>
            <pc:docMk/>
            <pc:sldMk cId="1320131719" sldId="2076136953"/>
            <ac:spMk id="28" creationId="{F7A702BC-5C24-4748-9624-C4F5F779CB17}"/>
          </ac:spMkLst>
        </pc:spChg>
        <pc:spChg chg="mod">
          <ac:chgData name="Daniel Roth" userId="02261a5d-b764-49c2-b6b6-041bd43f80dd" providerId="ADAL" clId="{6C66C3B2-FBD1-44FF-8352-9D81260016D3}" dt="2022-09-23T01:09:28.021" v="328" actId="14826"/>
          <ac:spMkLst>
            <pc:docMk/>
            <pc:sldMk cId="1320131719" sldId="2076136953"/>
            <ac:spMk id="33" creationId="{070005E7-7F13-4383-8A0B-6661F990B493}"/>
          </ac:spMkLst>
        </pc:spChg>
        <pc:spChg chg="mod">
          <ac:chgData name="Daniel Roth" userId="02261a5d-b764-49c2-b6b6-041bd43f80dd" providerId="ADAL" clId="{6C66C3B2-FBD1-44FF-8352-9D81260016D3}" dt="2022-09-23T01:09:28.021" v="328" actId="14826"/>
          <ac:spMkLst>
            <pc:docMk/>
            <pc:sldMk cId="1320131719" sldId="2076136953"/>
            <ac:spMk id="38" creationId="{73D7B377-F731-425D-8FBA-9F86CF6070D0}"/>
          </ac:spMkLst>
        </pc:spChg>
        <pc:grpChg chg="mod">
          <ac:chgData name="Daniel Roth" userId="02261a5d-b764-49c2-b6b6-041bd43f80dd" providerId="ADAL" clId="{6C66C3B2-FBD1-44FF-8352-9D81260016D3}" dt="2022-09-23T01:09:28.021" v="328" actId="14826"/>
          <ac:grpSpMkLst>
            <pc:docMk/>
            <pc:sldMk cId="1320131719" sldId="2076136953"/>
            <ac:grpSpMk id="4" creationId="{0036CCF9-5FC1-4DB3-9E1A-020A13AEEF3B}"/>
          </ac:grpSpMkLst>
        </pc:grpChg>
        <pc:grpChg chg="mod">
          <ac:chgData name="Daniel Roth" userId="02261a5d-b764-49c2-b6b6-041bd43f80dd" providerId="ADAL" clId="{6C66C3B2-FBD1-44FF-8352-9D81260016D3}" dt="2022-09-23T01:09:28.021" v="328" actId="14826"/>
          <ac:grpSpMkLst>
            <pc:docMk/>
            <pc:sldMk cId="1320131719" sldId="2076136953"/>
            <ac:grpSpMk id="6" creationId="{26511989-3BA4-4BF8-BB4F-0D3980DEBB70}"/>
          </ac:grpSpMkLst>
        </pc:grpChg>
        <pc:grpChg chg="mod">
          <ac:chgData name="Daniel Roth" userId="02261a5d-b764-49c2-b6b6-041bd43f80dd" providerId="ADAL" clId="{6C66C3B2-FBD1-44FF-8352-9D81260016D3}" dt="2022-09-23T01:09:28.021" v="328" actId="14826"/>
          <ac:grpSpMkLst>
            <pc:docMk/>
            <pc:sldMk cId="1320131719" sldId="2076136953"/>
            <ac:grpSpMk id="8" creationId="{B08E082D-8A05-467F-A22D-174C371EF07C}"/>
          </ac:grpSpMkLst>
        </pc:grpChg>
        <pc:grpChg chg="mod">
          <ac:chgData name="Daniel Roth" userId="02261a5d-b764-49c2-b6b6-041bd43f80dd" providerId="ADAL" clId="{6C66C3B2-FBD1-44FF-8352-9D81260016D3}" dt="2022-09-23T01:09:28.021" v="328" actId="14826"/>
          <ac:grpSpMkLst>
            <pc:docMk/>
            <pc:sldMk cId="1320131719" sldId="2076136953"/>
            <ac:grpSpMk id="15" creationId="{5701D4B5-5360-40B8-AE5B-C1B455CE7BCE}"/>
          </ac:grpSpMkLst>
        </pc:grpChg>
        <pc:grpChg chg="mod">
          <ac:chgData name="Daniel Roth" userId="02261a5d-b764-49c2-b6b6-041bd43f80dd" providerId="ADAL" clId="{6C66C3B2-FBD1-44FF-8352-9D81260016D3}" dt="2022-09-23T01:09:28.021" v="328" actId="14826"/>
          <ac:grpSpMkLst>
            <pc:docMk/>
            <pc:sldMk cId="1320131719" sldId="2076136953"/>
            <ac:grpSpMk id="20" creationId="{81075D07-B5DB-4405-90BC-17B4A5FF489B}"/>
          </ac:grpSpMkLst>
        </pc:grpChg>
        <pc:grpChg chg="mod">
          <ac:chgData name="Daniel Roth" userId="02261a5d-b764-49c2-b6b6-041bd43f80dd" providerId="ADAL" clId="{6C66C3B2-FBD1-44FF-8352-9D81260016D3}" dt="2022-09-23T01:09:28.021" v="328" actId="14826"/>
          <ac:grpSpMkLst>
            <pc:docMk/>
            <pc:sldMk cId="1320131719" sldId="2076136953"/>
            <ac:grpSpMk id="27" creationId="{14BE684D-F8A9-432A-939D-66BC2CF63967}"/>
          </ac:grpSpMkLst>
        </pc:grpChg>
        <pc:grpChg chg="mod">
          <ac:chgData name="Daniel Roth" userId="02261a5d-b764-49c2-b6b6-041bd43f80dd" providerId="ADAL" clId="{6C66C3B2-FBD1-44FF-8352-9D81260016D3}" dt="2022-09-23T01:09:28.021" v="328" actId="14826"/>
          <ac:grpSpMkLst>
            <pc:docMk/>
            <pc:sldMk cId="1320131719" sldId="2076136953"/>
            <ac:grpSpMk id="30" creationId="{E00CD822-32D1-42BB-972E-E7F029171BC0}"/>
          </ac:grpSpMkLst>
        </pc:grpChg>
        <pc:picChg chg="mod">
          <ac:chgData name="Daniel Roth" userId="02261a5d-b764-49c2-b6b6-041bd43f80dd" providerId="ADAL" clId="{6C66C3B2-FBD1-44FF-8352-9D81260016D3}" dt="2022-09-23T01:09:28.021" v="328" actId="14826"/>
          <ac:picMkLst>
            <pc:docMk/>
            <pc:sldMk cId="1320131719" sldId="2076136953"/>
            <ac:picMk id="7" creationId="{50C88A0F-39C6-4799-800F-22E22B5CDF3D}"/>
          </ac:picMkLst>
        </pc:picChg>
        <pc:picChg chg="mod">
          <ac:chgData name="Daniel Roth" userId="02261a5d-b764-49c2-b6b6-041bd43f80dd" providerId="ADAL" clId="{6C66C3B2-FBD1-44FF-8352-9D81260016D3}" dt="2022-09-23T01:09:28.021" v="328" actId="14826"/>
          <ac:picMkLst>
            <pc:docMk/>
            <pc:sldMk cId="1320131719" sldId="2076136953"/>
            <ac:picMk id="13" creationId="{5B9E9489-A5C5-47F9-BB81-34C98A9C69EB}"/>
          </ac:picMkLst>
        </pc:picChg>
        <pc:picChg chg="mod">
          <ac:chgData name="Daniel Roth" userId="02261a5d-b764-49c2-b6b6-041bd43f80dd" providerId="ADAL" clId="{6C66C3B2-FBD1-44FF-8352-9D81260016D3}" dt="2022-09-23T01:09:28.021" v="328" actId="14826"/>
          <ac:picMkLst>
            <pc:docMk/>
            <pc:sldMk cId="1320131719" sldId="2076136953"/>
            <ac:picMk id="19" creationId="{ECDE4A17-26F3-49ED-ABF8-14C4E2DBD995}"/>
          </ac:picMkLst>
        </pc:picChg>
        <pc:picChg chg="mod">
          <ac:chgData name="Daniel Roth" userId="02261a5d-b764-49c2-b6b6-041bd43f80dd" providerId="ADAL" clId="{6C66C3B2-FBD1-44FF-8352-9D81260016D3}" dt="2022-09-23T01:09:28.021" v="328" actId="14826"/>
          <ac:picMkLst>
            <pc:docMk/>
            <pc:sldMk cId="1320131719" sldId="2076136953"/>
            <ac:picMk id="22" creationId="{75038CE0-0138-4146-962A-594DA87DC747}"/>
          </ac:picMkLst>
        </pc:picChg>
        <pc:picChg chg="mod">
          <ac:chgData name="Daniel Roth" userId="02261a5d-b764-49c2-b6b6-041bd43f80dd" providerId="ADAL" clId="{6C66C3B2-FBD1-44FF-8352-9D81260016D3}" dt="2022-09-23T01:09:28.021" v="328" actId="14826"/>
          <ac:picMkLst>
            <pc:docMk/>
            <pc:sldMk cId="1320131719" sldId="2076136953"/>
            <ac:picMk id="36" creationId="{F5098025-4369-4355-BBC1-41E968D54C0C}"/>
          </ac:picMkLst>
        </pc:picChg>
        <pc:picChg chg="mod">
          <ac:chgData name="Daniel Roth" userId="02261a5d-b764-49c2-b6b6-041bd43f80dd" providerId="ADAL" clId="{6C66C3B2-FBD1-44FF-8352-9D81260016D3}" dt="2022-09-23T01:09:28.021" v="328" actId="14826"/>
          <ac:picMkLst>
            <pc:docMk/>
            <pc:sldMk cId="1320131719" sldId="2076136953"/>
            <ac:picMk id="1026" creationId="{71548B2E-663B-4EC9-8F9B-FF13F88E335F}"/>
          </ac:picMkLst>
        </pc:picChg>
        <pc:picChg chg="mod">
          <ac:chgData name="Daniel Roth" userId="02261a5d-b764-49c2-b6b6-041bd43f80dd" providerId="ADAL" clId="{6C66C3B2-FBD1-44FF-8352-9D81260016D3}" dt="2022-09-23T01:09:28.021" v="328" actId="14826"/>
          <ac:picMkLst>
            <pc:docMk/>
            <pc:sldMk cId="1320131719" sldId="2076136953"/>
            <ac:picMk id="1030" creationId="{5332AD05-8431-408D-9BCF-A56F6BD14BE2}"/>
          </ac:picMkLst>
        </pc:picChg>
        <pc:picChg chg="mod">
          <ac:chgData name="Daniel Roth" userId="02261a5d-b764-49c2-b6b6-041bd43f80dd" providerId="ADAL" clId="{6C66C3B2-FBD1-44FF-8352-9D81260016D3}" dt="2022-09-23T01:09:28.021" v="328" actId="14826"/>
          <ac:picMkLst>
            <pc:docMk/>
            <pc:sldMk cId="1320131719" sldId="2076136953"/>
            <ac:picMk id="1032" creationId="{D3541DE4-1D6A-4E60-A791-16FB2B3257C5}"/>
          </ac:picMkLst>
        </pc:picChg>
        <pc:picChg chg="mod">
          <ac:chgData name="Daniel Roth" userId="02261a5d-b764-49c2-b6b6-041bd43f80dd" providerId="ADAL" clId="{6C66C3B2-FBD1-44FF-8352-9D81260016D3}" dt="2022-09-23T01:09:28.021" v="328" actId="14826"/>
          <ac:picMkLst>
            <pc:docMk/>
            <pc:sldMk cId="1320131719" sldId="2076136953"/>
            <ac:picMk id="1038" creationId="{13248AAC-3088-48E1-B254-931A42155E50}"/>
          </ac:picMkLst>
        </pc:picChg>
      </pc:sldChg>
      <pc:sldChg chg="del">
        <pc:chgData name="Daniel Roth" userId="02261a5d-b764-49c2-b6b6-041bd43f80dd" providerId="ADAL" clId="{6C66C3B2-FBD1-44FF-8352-9D81260016D3}" dt="2022-09-20T00:47:43.371" v="40" actId="2696"/>
        <pc:sldMkLst>
          <pc:docMk/>
          <pc:sldMk cId="2653657776" sldId="2076136953"/>
        </pc:sldMkLst>
      </pc:sldChg>
      <pc:sldChg chg="add del setBg">
        <pc:chgData name="Daniel Roth" userId="02261a5d-b764-49c2-b6b6-041bd43f80dd" providerId="ADAL" clId="{6C66C3B2-FBD1-44FF-8352-9D81260016D3}" dt="2022-09-23T01:07:48.342" v="326"/>
        <pc:sldMkLst>
          <pc:docMk/>
          <pc:sldMk cId="2868267300" sldId="2076136953"/>
        </pc:sldMkLst>
      </pc:sldChg>
      <pc:sldChg chg="add del setBg">
        <pc:chgData name="Daniel Roth" userId="02261a5d-b764-49c2-b6b6-041bd43f80dd" providerId="ADAL" clId="{6C66C3B2-FBD1-44FF-8352-9D81260016D3}" dt="2022-09-20T00:47:49.120" v="45"/>
        <pc:sldMkLst>
          <pc:docMk/>
          <pc:sldMk cId="3741746960" sldId="2076136953"/>
        </pc:sldMkLst>
      </pc:sldChg>
      <pc:sldChg chg="add del">
        <pc:chgData name="Daniel Roth" userId="02261a5d-b764-49c2-b6b6-041bd43f80dd" providerId="ADAL" clId="{6C66C3B2-FBD1-44FF-8352-9D81260016D3}" dt="2022-09-23T01:07:43.192" v="324" actId="2696"/>
        <pc:sldMkLst>
          <pc:docMk/>
          <pc:sldMk cId="4009985242" sldId="2076136953"/>
        </pc:sldMkLst>
      </pc:sldChg>
      <pc:sldChg chg="add del mod ord modShow">
        <pc:chgData name="Daniel Roth" userId="02261a5d-b764-49c2-b6b6-041bd43f80dd" providerId="ADAL" clId="{6C66C3B2-FBD1-44FF-8352-9D81260016D3}" dt="2022-09-23T01:07:39.781" v="323" actId="2696"/>
        <pc:sldMkLst>
          <pc:docMk/>
          <pc:sldMk cId="3232081649" sldId="2076138641"/>
        </pc:sldMkLst>
      </pc:sldChg>
      <pc:sldChg chg="modSp add del ord modTransition">
        <pc:chgData name="Daniel Roth" userId="02261a5d-b764-49c2-b6b6-041bd43f80dd" providerId="ADAL" clId="{6C66C3B2-FBD1-44FF-8352-9D81260016D3}" dt="2022-09-23T02:20:07.719" v="362" actId="20577"/>
        <pc:sldMkLst>
          <pc:docMk/>
          <pc:sldMk cId="2155035053" sldId="2076138650"/>
        </pc:sldMkLst>
        <pc:spChg chg="mod">
          <ac:chgData name="Daniel Roth" userId="02261a5d-b764-49c2-b6b6-041bd43f80dd" providerId="ADAL" clId="{6C66C3B2-FBD1-44FF-8352-9D81260016D3}" dt="2022-09-23T02:20:07.719" v="362" actId="20577"/>
          <ac:spMkLst>
            <pc:docMk/>
            <pc:sldMk cId="2155035053" sldId="2076138650"/>
            <ac:spMk id="2" creationId="{77A387A3-5C88-CD00-8892-CCB029B1B5D3}"/>
          </ac:spMkLst>
        </pc:spChg>
      </pc:sldChg>
      <pc:sldChg chg="ord">
        <pc:chgData name="Daniel Roth" userId="02261a5d-b764-49c2-b6b6-041bd43f80dd" providerId="ADAL" clId="{6C66C3B2-FBD1-44FF-8352-9D81260016D3}" dt="2022-09-20T01:02:07.343" v="312"/>
        <pc:sldMkLst>
          <pc:docMk/>
          <pc:sldMk cId="1701926303" sldId="2076138731"/>
        </pc:sldMkLst>
      </pc:sldChg>
      <pc:sldChg chg="ord">
        <pc:chgData name="Daniel Roth" userId="02261a5d-b764-49c2-b6b6-041bd43f80dd" providerId="ADAL" clId="{6C66C3B2-FBD1-44FF-8352-9D81260016D3}" dt="2022-09-23T01:23:35.353" v="331"/>
        <pc:sldMkLst>
          <pc:docMk/>
          <pc:sldMk cId="3536669946" sldId="2076138753"/>
        </pc:sldMkLst>
      </pc:sldChg>
      <pc:sldChg chg="add del">
        <pc:chgData name="Daniel Roth" userId="02261a5d-b764-49c2-b6b6-041bd43f80dd" providerId="ADAL" clId="{6C66C3B2-FBD1-44FF-8352-9D81260016D3}" dt="2022-09-23T01:07:39.781" v="323" actId="2696"/>
        <pc:sldMkLst>
          <pc:docMk/>
          <pc:sldMk cId="341108599" sldId="2141411356"/>
        </pc:sldMkLst>
      </pc:sldChg>
      <pc:sldChg chg="del">
        <pc:chgData name="Daniel Roth" userId="02261a5d-b764-49c2-b6b6-041bd43f80dd" providerId="ADAL" clId="{6C66C3B2-FBD1-44FF-8352-9D81260016D3}" dt="2022-09-20T00:47:11.450" v="36" actId="2696"/>
        <pc:sldMkLst>
          <pc:docMk/>
          <pc:sldMk cId="710078146" sldId="2141411356"/>
        </pc:sldMkLst>
      </pc:sldChg>
      <pc:sldChg chg="add del">
        <pc:chgData name="Daniel Roth" userId="02261a5d-b764-49c2-b6b6-041bd43f80dd" providerId="ADAL" clId="{6C66C3B2-FBD1-44FF-8352-9D81260016D3}" dt="2022-09-20T00:47:33.434" v="38"/>
        <pc:sldMkLst>
          <pc:docMk/>
          <pc:sldMk cId="3622186780" sldId="2141411356"/>
        </pc:sldMkLst>
      </pc:sldChg>
      <pc:sldChg chg="add del">
        <pc:chgData name="Daniel Roth" userId="02261a5d-b764-49c2-b6b6-041bd43f80dd" providerId="ADAL" clId="{6C66C3B2-FBD1-44FF-8352-9D81260016D3}" dt="2022-09-20T00:47:33.434" v="38"/>
        <pc:sldMkLst>
          <pc:docMk/>
          <pc:sldMk cId="117339909" sldId="2145706074"/>
        </pc:sldMkLst>
      </pc:sldChg>
      <pc:sldChg chg="add del">
        <pc:chgData name="Daniel Roth" userId="02261a5d-b764-49c2-b6b6-041bd43f80dd" providerId="ADAL" clId="{6C66C3B2-FBD1-44FF-8352-9D81260016D3}" dt="2022-09-23T01:07:39.781" v="323" actId="2696"/>
        <pc:sldMkLst>
          <pc:docMk/>
          <pc:sldMk cId="3192079757" sldId="2145706074"/>
        </pc:sldMkLst>
      </pc:sldChg>
      <pc:sldChg chg="del">
        <pc:chgData name="Daniel Roth" userId="02261a5d-b764-49c2-b6b6-041bd43f80dd" providerId="ADAL" clId="{6C66C3B2-FBD1-44FF-8352-9D81260016D3}" dt="2022-09-20T00:47:11.450" v="36" actId="2696"/>
        <pc:sldMkLst>
          <pc:docMk/>
          <pc:sldMk cId="3490486377" sldId="2145706074"/>
        </pc:sldMkLst>
      </pc:sldChg>
      <pc:sldChg chg="mod modShow">
        <pc:chgData name="Daniel Roth" userId="02261a5d-b764-49c2-b6b6-041bd43f80dd" providerId="ADAL" clId="{6C66C3B2-FBD1-44FF-8352-9D81260016D3}" dt="2022-09-20T01:00:41.015" v="308" actId="729"/>
        <pc:sldMkLst>
          <pc:docMk/>
          <pc:sldMk cId="4290199433" sldId="2145706099"/>
        </pc:sldMkLst>
      </pc:sldChg>
      <pc:sldChg chg="del">
        <pc:chgData name="Daniel Roth" userId="02261a5d-b764-49c2-b6b6-041bd43f80dd" providerId="ADAL" clId="{6C66C3B2-FBD1-44FF-8352-9D81260016D3}" dt="2022-09-20T00:47:11.450" v="36" actId="2696"/>
        <pc:sldMkLst>
          <pc:docMk/>
          <pc:sldMk cId="707840101" sldId="2145706100"/>
        </pc:sldMkLst>
      </pc:sldChg>
      <pc:sldChg chg="add del mod modShow">
        <pc:chgData name="Daniel Roth" userId="02261a5d-b764-49c2-b6b6-041bd43f80dd" providerId="ADAL" clId="{6C66C3B2-FBD1-44FF-8352-9D81260016D3}" dt="2022-09-23T01:15:17.719" v="329" actId="729"/>
        <pc:sldMkLst>
          <pc:docMk/>
          <pc:sldMk cId="3368629414" sldId="2145706100"/>
        </pc:sldMkLst>
      </pc:sldChg>
      <pc:sldChg chg="add del">
        <pc:chgData name="Daniel Roth" userId="02261a5d-b764-49c2-b6b6-041bd43f80dd" providerId="ADAL" clId="{6C66C3B2-FBD1-44FF-8352-9D81260016D3}" dt="2022-09-20T00:47:33.434" v="38"/>
        <pc:sldMkLst>
          <pc:docMk/>
          <pc:sldMk cId="3990403086" sldId="2145706100"/>
        </pc:sldMkLst>
      </pc:sldChg>
      <pc:sldChg chg="add del">
        <pc:chgData name="Daniel Roth" userId="02261a5d-b764-49c2-b6b6-041bd43f80dd" providerId="ADAL" clId="{6C66C3B2-FBD1-44FF-8352-9D81260016D3}" dt="2022-09-23T01:07:39.781" v="323" actId="2696"/>
        <pc:sldMkLst>
          <pc:docMk/>
          <pc:sldMk cId="2810744314" sldId="2147469466"/>
        </pc:sldMkLst>
      </pc:sldChg>
      <pc:sldChg chg="del">
        <pc:chgData name="Daniel Roth" userId="02261a5d-b764-49c2-b6b6-041bd43f80dd" providerId="ADAL" clId="{6C66C3B2-FBD1-44FF-8352-9D81260016D3}" dt="2022-09-20T00:47:43.371" v="40" actId="2696"/>
        <pc:sldMkLst>
          <pc:docMk/>
          <pc:sldMk cId="241025116" sldId="2147469497"/>
        </pc:sldMkLst>
      </pc:sldChg>
      <pc:sldChg chg="add del">
        <pc:chgData name="Daniel Roth" userId="02261a5d-b764-49c2-b6b6-041bd43f80dd" providerId="ADAL" clId="{6C66C3B2-FBD1-44FF-8352-9D81260016D3}" dt="2022-09-23T01:07:43.192" v="324" actId="2696"/>
        <pc:sldMkLst>
          <pc:docMk/>
          <pc:sldMk cId="1875497997" sldId="2147469497"/>
        </pc:sldMkLst>
      </pc:sldChg>
      <pc:sldChg chg="add">
        <pc:chgData name="Daniel Roth" userId="02261a5d-b764-49c2-b6b6-041bd43f80dd" providerId="ADAL" clId="{6C66C3B2-FBD1-44FF-8352-9D81260016D3}" dt="2022-09-23T01:07:48.376" v="327"/>
        <pc:sldMkLst>
          <pc:docMk/>
          <pc:sldMk cId="1925315947" sldId="2147469497"/>
        </pc:sldMkLst>
      </pc:sldChg>
      <pc:sldChg chg="modSp add del mod">
        <pc:chgData name="Daniel Roth" userId="02261a5d-b764-49c2-b6b6-041bd43f80dd" providerId="ADAL" clId="{6C66C3B2-FBD1-44FF-8352-9D81260016D3}" dt="2022-09-20T00:47:49.120" v="45"/>
        <pc:sldMkLst>
          <pc:docMk/>
          <pc:sldMk cId="2377230251" sldId="2147469497"/>
        </pc:sldMkLst>
        <pc:spChg chg="mod">
          <ac:chgData name="Daniel Roth" userId="02261a5d-b764-49c2-b6b6-041bd43f80dd" providerId="ADAL" clId="{6C66C3B2-FBD1-44FF-8352-9D81260016D3}" dt="2022-09-20T00:47:49.120" v="45"/>
          <ac:spMkLst>
            <pc:docMk/>
            <pc:sldMk cId="2377230251" sldId="2147469497"/>
            <ac:spMk id="2" creationId="{227E3CC9-6FCE-4012-9693-A6FA2F79E556}"/>
          </ac:spMkLst>
        </pc:spChg>
        <pc:spChg chg="mod">
          <ac:chgData name="Daniel Roth" userId="02261a5d-b764-49c2-b6b6-041bd43f80dd" providerId="ADAL" clId="{6C66C3B2-FBD1-44FF-8352-9D81260016D3}" dt="2022-09-20T00:47:49.120" v="45"/>
          <ac:spMkLst>
            <pc:docMk/>
            <pc:sldMk cId="2377230251" sldId="2147469497"/>
            <ac:spMk id="4" creationId="{CFEA2ABE-7813-4453-BBE2-0C99EDBCB75B}"/>
          </ac:spMkLst>
        </pc:spChg>
      </pc:sldChg>
      <pc:sldChg chg="add del">
        <pc:chgData name="Daniel Roth" userId="02261a5d-b764-49c2-b6b6-041bd43f80dd" providerId="ADAL" clId="{6C66C3B2-FBD1-44FF-8352-9D81260016D3}" dt="2022-09-23T01:07:48.342" v="326"/>
        <pc:sldMkLst>
          <pc:docMk/>
          <pc:sldMk cId="3773297682" sldId="2147469497"/>
        </pc:sldMkLst>
      </pc:sldChg>
      <pc:sldChg chg="mod modShow">
        <pc:chgData name="Daniel Roth" userId="02261a5d-b764-49c2-b6b6-041bd43f80dd" providerId="ADAL" clId="{6C66C3B2-FBD1-44FF-8352-9D81260016D3}" dt="2022-09-20T01:00:41.015" v="308" actId="729"/>
        <pc:sldMkLst>
          <pc:docMk/>
          <pc:sldMk cId="2172675833" sldId="2147469498"/>
        </pc:sldMkLst>
      </pc:sldChg>
      <pc:sldChg chg="modSp mod">
        <pc:chgData name="Daniel Roth" userId="02261a5d-b764-49c2-b6b6-041bd43f80dd" providerId="ADAL" clId="{6C66C3B2-FBD1-44FF-8352-9D81260016D3}" dt="2022-09-20T00:56:51.073" v="289" actId="20577"/>
        <pc:sldMkLst>
          <pc:docMk/>
          <pc:sldMk cId="3506043796" sldId="2147469505"/>
        </pc:sldMkLst>
        <pc:spChg chg="mod">
          <ac:chgData name="Daniel Roth" userId="02261a5d-b764-49c2-b6b6-041bd43f80dd" providerId="ADAL" clId="{6C66C3B2-FBD1-44FF-8352-9D81260016D3}" dt="2022-09-20T00:56:51.073" v="289" actId="20577"/>
          <ac:spMkLst>
            <pc:docMk/>
            <pc:sldMk cId="3506043796" sldId="2147469505"/>
            <ac:spMk id="3" creationId="{D1170E57-7FF7-450A-A15A-D2941E99EF2B}"/>
          </ac:spMkLst>
        </pc:spChg>
      </pc:sldChg>
      <pc:sldChg chg="modSp add del mod ord">
        <pc:chgData name="Daniel Roth" userId="02261a5d-b764-49c2-b6b6-041bd43f80dd" providerId="ADAL" clId="{6C66C3B2-FBD1-44FF-8352-9D81260016D3}" dt="2022-09-23T01:07:39.781" v="323" actId="2696"/>
        <pc:sldMkLst>
          <pc:docMk/>
          <pc:sldMk cId="2514213564" sldId="2147469927"/>
        </pc:sldMkLst>
        <pc:spChg chg="mod">
          <ac:chgData name="Daniel Roth" userId="02261a5d-b764-49c2-b6b6-041bd43f80dd" providerId="ADAL" clId="{6C66C3B2-FBD1-44FF-8352-9D81260016D3}" dt="2022-09-20T00:24:25.787" v="33" actId="20577"/>
          <ac:spMkLst>
            <pc:docMk/>
            <pc:sldMk cId="2514213564" sldId="2147469927"/>
            <ac:spMk id="63" creationId="{CAD2EEFC-D4DF-4396-AE7A-29BA61AEE5A0}"/>
          </ac:spMkLst>
        </pc:spChg>
      </pc:sldChg>
      <pc:sldChg chg="add del ord">
        <pc:chgData name="Daniel Roth" userId="02261a5d-b764-49c2-b6b6-041bd43f80dd" providerId="ADAL" clId="{6C66C3B2-FBD1-44FF-8352-9D81260016D3}" dt="2022-09-23T01:07:39.781" v="323" actId="2696"/>
        <pc:sldMkLst>
          <pc:docMk/>
          <pc:sldMk cId="104278274" sldId="2147469933"/>
        </pc:sldMkLst>
      </pc:sldChg>
      <pc:sldChg chg="modSp add mod">
        <pc:chgData name="Daniel Roth" userId="02261a5d-b764-49c2-b6b6-041bd43f80dd" providerId="ADAL" clId="{6C66C3B2-FBD1-44FF-8352-9D81260016D3}" dt="2022-09-23T10:20:41.332" v="529" actId="20577"/>
        <pc:sldMkLst>
          <pc:docMk/>
          <pc:sldMk cId="4107250021" sldId="2147469934"/>
        </pc:sldMkLst>
        <pc:spChg chg="mod">
          <ac:chgData name="Daniel Roth" userId="02261a5d-b764-49c2-b6b6-041bd43f80dd" providerId="ADAL" clId="{6C66C3B2-FBD1-44FF-8352-9D81260016D3}" dt="2022-09-23T10:20:41.332" v="529" actId="20577"/>
          <ac:spMkLst>
            <pc:docMk/>
            <pc:sldMk cId="4107250021" sldId="2147469934"/>
            <ac:spMk id="5" creationId="{187A8007-73D4-B541-917C-A5A47C426617}"/>
          </ac:spMkLst>
        </pc:spChg>
      </pc:sldChg>
      <pc:sldMasterChg chg="delSldLayout">
        <pc:chgData name="Daniel Roth" userId="02261a5d-b764-49c2-b6b6-041bd43f80dd" providerId="ADAL" clId="{6C66C3B2-FBD1-44FF-8352-9D81260016D3}" dt="2022-09-20T00:47:11.450" v="36" actId="2696"/>
        <pc:sldMasterMkLst>
          <pc:docMk/>
          <pc:sldMasterMk cId="2506193416" sldId="2147483861"/>
        </pc:sldMasterMkLst>
        <pc:sldLayoutChg chg="del">
          <pc:chgData name="Daniel Roth" userId="02261a5d-b764-49c2-b6b6-041bd43f80dd" providerId="ADAL" clId="{6C66C3B2-FBD1-44FF-8352-9D81260016D3}" dt="2022-09-20T00:47:11.450" v="36" actId="2696"/>
          <pc:sldLayoutMkLst>
            <pc:docMk/>
            <pc:sldMasterMk cId="2506193416" sldId="2147483861"/>
            <pc:sldLayoutMk cId="3254540774" sldId="2147483870"/>
          </pc:sldLayoutMkLst>
        </pc:sldLayoutChg>
      </pc:sldMasterChg>
      <pc:sldMasterChg chg="delSldLayout">
        <pc:chgData name="Daniel Roth" userId="02261a5d-b764-49c2-b6b6-041bd43f80dd" providerId="ADAL" clId="{6C66C3B2-FBD1-44FF-8352-9D81260016D3}" dt="2022-09-20T00:47:11.450" v="36" actId="2696"/>
        <pc:sldMasterMkLst>
          <pc:docMk/>
          <pc:sldMasterMk cId="1731083597" sldId="2147483885"/>
        </pc:sldMasterMkLst>
        <pc:sldLayoutChg chg="del">
          <pc:chgData name="Daniel Roth" userId="02261a5d-b764-49c2-b6b6-041bd43f80dd" providerId="ADAL" clId="{6C66C3B2-FBD1-44FF-8352-9D81260016D3}" dt="2022-09-20T00:47:11.450" v="36" actId="2696"/>
          <pc:sldLayoutMkLst>
            <pc:docMk/>
            <pc:sldMasterMk cId="1731083597" sldId="2147483885"/>
            <pc:sldLayoutMk cId="1357014619" sldId="2147483899"/>
          </pc:sldLayoutMkLst>
        </pc:sldLayoutChg>
      </pc:sldMasterChg>
      <pc:sldMasterChg chg="addSldLayout delSldLayout">
        <pc:chgData name="Daniel Roth" userId="02261a5d-b764-49c2-b6b6-041bd43f80dd" providerId="ADAL" clId="{6C66C3B2-FBD1-44FF-8352-9D81260016D3}" dt="2022-09-23T01:07:39.781" v="323" actId="2696"/>
        <pc:sldMasterMkLst>
          <pc:docMk/>
          <pc:sldMasterMk cId="3618747459" sldId="2147484066"/>
        </pc:sldMasterMkLst>
        <pc:sldLayoutChg chg="add del">
          <pc:chgData name="Daniel Roth" userId="02261a5d-b764-49c2-b6b6-041bd43f80dd" providerId="ADAL" clId="{6C66C3B2-FBD1-44FF-8352-9D81260016D3}" dt="2022-09-23T01:07:39.781" v="323" actId="2696"/>
          <pc:sldLayoutMkLst>
            <pc:docMk/>
            <pc:sldMasterMk cId="3618747459" sldId="2147484066"/>
            <pc:sldLayoutMk cId="722713461" sldId="2147484075"/>
          </pc:sldLayoutMkLst>
        </pc:sldLayoutChg>
      </pc:sldMasterChg>
      <pc:sldMasterChg chg="addSldLayout delSldLayout">
        <pc:chgData name="Daniel Roth" userId="02261a5d-b764-49c2-b6b6-041bd43f80dd" providerId="ADAL" clId="{6C66C3B2-FBD1-44FF-8352-9D81260016D3}" dt="2022-09-23T01:07:39.781" v="323" actId="2696"/>
        <pc:sldMasterMkLst>
          <pc:docMk/>
          <pc:sldMasterMk cId="1178112075" sldId="2147484089"/>
        </pc:sldMasterMkLst>
        <pc:sldLayoutChg chg="add del">
          <pc:chgData name="Daniel Roth" userId="02261a5d-b764-49c2-b6b6-041bd43f80dd" providerId="ADAL" clId="{6C66C3B2-FBD1-44FF-8352-9D81260016D3}" dt="2022-09-23T01:07:39.781" v="323" actId="2696"/>
          <pc:sldLayoutMkLst>
            <pc:docMk/>
            <pc:sldMasterMk cId="1178112075" sldId="2147484089"/>
            <pc:sldLayoutMk cId="1442832410" sldId="2147484103"/>
          </pc:sldLayoutMkLst>
        </pc:sldLayoutChg>
      </pc:sldMasterChg>
    </pc:docChg>
  </pc:docChgLst>
  <pc:docChgLst>
    <pc:chgData name="Daniel Roth" userId="02261a5d-b764-49c2-b6b6-041bd43f80dd" providerId="ADAL" clId="{D4D4DFDD-B10A-45B9-9CCD-2DC3786A9BE0}"/>
    <pc:docChg chg="modSld">
      <pc:chgData name="Daniel Roth" userId="02261a5d-b764-49c2-b6b6-041bd43f80dd" providerId="ADAL" clId="{D4D4DFDD-B10A-45B9-9CCD-2DC3786A9BE0}" dt="2022-10-03T18:06:10.379" v="14" actId="20577"/>
      <pc:docMkLst>
        <pc:docMk/>
      </pc:docMkLst>
      <pc:sldChg chg="modSp mod">
        <pc:chgData name="Daniel Roth" userId="02261a5d-b764-49c2-b6b6-041bd43f80dd" providerId="ADAL" clId="{D4D4DFDD-B10A-45B9-9CCD-2DC3786A9BE0}" dt="2022-10-03T18:06:10.379" v="14" actId="20577"/>
        <pc:sldMkLst>
          <pc:docMk/>
          <pc:sldMk cId="4107250021" sldId="2147469934"/>
        </pc:sldMkLst>
        <pc:spChg chg="mod">
          <ac:chgData name="Daniel Roth" userId="02261a5d-b764-49c2-b6b6-041bd43f80dd" providerId="ADAL" clId="{D4D4DFDD-B10A-45B9-9CCD-2DC3786A9BE0}" dt="2022-10-03T18:06:10.379" v="14" actId="20577"/>
          <ac:spMkLst>
            <pc:docMk/>
            <pc:sldMk cId="4107250021" sldId="2147469934"/>
            <ac:spMk id="5" creationId="{187A8007-73D4-B541-917C-A5A47C42661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ethma\Downloads\export.csv"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Sheet3!$A$14</c:f>
              <c:strCache>
                <c:ptCount val="1"/>
                <c:pt idx="0">
                  <c:v>.NET 5.0</c:v>
                </c:pt>
              </c:strCache>
            </c:strRef>
          </c:tx>
          <c:spPr>
            <a:ln w="28575" cap="rnd">
              <a:solidFill>
                <a:srgbClr val="8661C5"/>
              </a:solidFill>
              <a:round/>
            </a:ln>
            <a:effectLst/>
          </c:spPr>
          <c:marker>
            <c:symbol val="none"/>
          </c:marker>
          <c:cat>
            <c:strRef>
              <c:f>Sheet3!$B$13:$F$13</c:f>
              <c:strCache>
                <c:ptCount val="5"/>
                <c:pt idx="0">
                  <c:v>Nov</c:v>
                </c:pt>
                <c:pt idx="1">
                  <c:v>Dec</c:v>
                </c:pt>
                <c:pt idx="2">
                  <c:v>Jan</c:v>
                </c:pt>
                <c:pt idx="3">
                  <c:v>Feb</c:v>
                </c:pt>
                <c:pt idx="4">
                  <c:v>Mar</c:v>
                </c:pt>
              </c:strCache>
            </c:strRef>
          </c:cat>
          <c:val>
            <c:numRef>
              <c:f>Sheet3!$B$14:$F$14</c:f>
              <c:numCache>
                <c:formatCode>#,##0</c:formatCode>
                <c:ptCount val="5"/>
                <c:pt idx="0">
                  <c:v>203031</c:v>
                </c:pt>
                <c:pt idx="1">
                  <c:v>330625</c:v>
                </c:pt>
                <c:pt idx="2">
                  <c:v>425757</c:v>
                </c:pt>
                <c:pt idx="3">
                  <c:v>501656</c:v>
                </c:pt>
                <c:pt idx="4">
                  <c:v>692853</c:v>
                </c:pt>
              </c:numCache>
            </c:numRef>
          </c:val>
          <c:smooth val="0"/>
          <c:extLst>
            <c:ext xmlns:c16="http://schemas.microsoft.com/office/drawing/2014/chart" uri="{C3380CC4-5D6E-409C-BE32-E72D297353CC}">
              <c16:uniqueId val="{00000000-DDA4-C04B-8743-A22E5C7B61BD}"/>
            </c:ext>
          </c:extLst>
        </c:ser>
        <c:ser>
          <c:idx val="1"/>
          <c:order val="1"/>
          <c:tx>
            <c:strRef>
              <c:f>Sheet3!$A$15</c:f>
              <c:strCache>
                <c:ptCount val="1"/>
                <c:pt idx="0">
                  <c:v>.NET 6.0</c:v>
                </c:pt>
              </c:strCache>
            </c:strRef>
          </c:tx>
          <c:spPr>
            <a:ln w="28575" cap="rnd">
              <a:solidFill>
                <a:srgbClr val="50E6FF"/>
              </a:solidFill>
              <a:round/>
            </a:ln>
            <a:effectLst/>
          </c:spPr>
          <c:marker>
            <c:symbol val="none"/>
          </c:marker>
          <c:cat>
            <c:strRef>
              <c:f>Sheet3!$B$13:$F$13</c:f>
              <c:strCache>
                <c:ptCount val="5"/>
                <c:pt idx="0">
                  <c:v>Nov</c:v>
                </c:pt>
                <c:pt idx="1">
                  <c:v>Dec</c:v>
                </c:pt>
                <c:pt idx="2">
                  <c:v>Jan</c:v>
                </c:pt>
                <c:pt idx="3">
                  <c:v>Feb</c:v>
                </c:pt>
                <c:pt idx="4">
                  <c:v>Mar</c:v>
                </c:pt>
              </c:strCache>
            </c:strRef>
          </c:cat>
          <c:val>
            <c:numRef>
              <c:f>Sheet3!$B$15:$F$15</c:f>
              <c:numCache>
                <c:formatCode>#,##0</c:formatCode>
                <c:ptCount val="5"/>
                <c:pt idx="0">
                  <c:v>457883</c:v>
                </c:pt>
                <c:pt idx="1">
                  <c:v>656599</c:v>
                </c:pt>
                <c:pt idx="2">
                  <c:v>833866</c:v>
                </c:pt>
                <c:pt idx="3">
                  <c:v>976992</c:v>
                </c:pt>
                <c:pt idx="4">
                  <c:v>1243430</c:v>
                </c:pt>
              </c:numCache>
            </c:numRef>
          </c:val>
          <c:smooth val="0"/>
          <c:extLst>
            <c:ext xmlns:c16="http://schemas.microsoft.com/office/drawing/2014/chart" uri="{C3380CC4-5D6E-409C-BE32-E72D297353CC}">
              <c16:uniqueId val="{00000001-DDA4-C04B-8743-A22E5C7B61BD}"/>
            </c:ext>
          </c:extLst>
        </c:ser>
        <c:dLbls>
          <c:showLegendKey val="0"/>
          <c:showVal val="0"/>
          <c:showCatName val="0"/>
          <c:showSerName val="0"/>
          <c:showPercent val="0"/>
          <c:showBubbleSize val="0"/>
        </c:dLbls>
        <c:smooth val="0"/>
        <c:axId val="142004143"/>
        <c:axId val="142015791"/>
      </c:lineChart>
      <c:catAx>
        <c:axId val="142004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42015791"/>
        <c:crosses val="autoZero"/>
        <c:auto val="1"/>
        <c:lblAlgn val="ctr"/>
        <c:lblOffset val="100"/>
        <c:noMultiLvlLbl val="0"/>
      </c:catAx>
      <c:valAx>
        <c:axId val="142015791"/>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42004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10303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57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83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10/11/2022 9:29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9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10/11/2022 9:29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79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93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301533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241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316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In order to reach all of these devices with beautiful app experiences, we built .NET MAUI and I’m happy to announce it’s release!</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b="1" i="0" u="none" strike="noStrike" dirty="0">
                <a:solidFill>
                  <a:srgbClr val="9100B9"/>
                </a:solidFill>
                <a:effectLst/>
                <a:latin typeface="Calibri" panose="020F0502020204030204" pitchFamily="34" charset="0"/>
              </a:rPr>
              <a:t>.NET MAUI </a:t>
            </a:r>
            <a:r>
              <a:rPr lang="en-US" b="1" i="0" u="none" strike="noStrike" dirty="0">
                <a:solidFill>
                  <a:srgbClr val="000000"/>
                </a:solidFill>
                <a:effectLst/>
                <a:latin typeface="Calibri" panose="020F0502020204030204" pitchFamily="34" charset="0"/>
              </a:rPr>
              <a:t>is the most </a:t>
            </a:r>
            <a:r>
              <a:rPr lang="en-US" b="1" i="0" u="none" strike="noStrike" dirty="0">
                <a:solidFill>
                  <a:srgbClr val="9100B9"/>
                </a:solidFill>
                <a:effectLst/>
                <a:latin typeface="Calibri" panose="020F0502020204030204" pitchFamily="34" charset="0"/>
              </a:rPr>
              <a:t>productive</a:t>
            </a:r>
            <a:r>
              <a:rPr lang="en-US" b="1" i="0" u="none" strike="noStrike" dirty="0">
                <a:solidFill>
                  <a:srgbClr val="000000"/>
                </a:solidFill>
                <a:effectLst/>
                <a:latin typeface="Calibri" panose="020F0502020204030204" pitchFamily="34" charset="0"/>
              </a:rPr>
              <a:t> way to develop </a:t>
            </a:r>
            <a:r>
              <a:rPr lang="en-US" b="1" i="0" u="none" strike="noStrike" dirty="0">
                <a:solidFill>
                  <a:srgbClr val="9100B9"/>
                </a:solidFill>
                <a:effectLst/>
                <a:latin typeface="Calibri" panose="020F0502020204030204" pitchFamily="34" charset="0"/>
              </a:rPr>
              <a:t>native</a:t>
            </a:r>
            <a:r>
              <a:rPr lang="en-US" b="1" i="0" u="none" strike="noStrike" dirty="0">
                <a:solidFill>
                  <a:srgbClr val="000000"/>
                </a:solidFill>
                <a:effectLst/>
                <a:latin typeface="Calibri" panose="020F0502020204030204" pitchFamily="34" charset="0"/>
              </a:rPr>
              <a:t> apps that </a:t>
            </a:r>
            <a:r>
              <a:rPr lang="en-US" b="1" i="0" u="none" strike="noStrike" dirty="0">
                <a:solidFill>
                  <a:srgbClr val="9100B9"/>
                </a:solidFill>
                <a:effectLst/>
                <a:latin typeface="Calibri" panose="020F0502020204030204" pitchFamily="34" charset="0"/>
              </a:rPr>
              <a:t>perform</a:t>
            </a:r>
            <a:r>
              <a:rPr lang="en-US" b="1" i="0" u="none" strike="noStrike" dirty="0">
                <a:solidFill>
                  <a:srgbClr val="000000"/>
                </a:solidFill>
                <a:effectLst/>
                <a:latin typeface="Calibri" panose="020F0502020204030204" pitchFamily="34" charset="0"/>
              </a:rPr>
              <a:t> great on any device that runs Android, iOS, macOS, or Windows from a </a:t>
            </a:r>
            <a:r>
              <a:rPr lang="en-US" b="1" i="0" u="none" strike="noStrike" dirty="0">
                <a:solidFill>
                  <a:srgbClr val="9100B9"/>
                </a:solidFill>
                <a:effectLst/>
                <a:latin typeface="Calibri" panose="020F0502020204030204" pitchFamily="34" charset="0"/>
              </a:rPr>
              <a:t>single codebase</a:t>
            </a:r>
            <a:r>
              <a:rPr lang="en-US" b="1" i="0" u="none" strike="noStrike"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a:t>
            </a: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WinUI, Mac Catalyst for macOS, and of course, iOS and Android. .NET MAUI abstracts all those frameworks into a single framework built on .NET 6.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MAUI on Windows supports WinUI allowing these apps to use all the newest native features on supported versions of Windows 10 and 11.</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200" b="1" kern="1200" dirty="0">
                <a:solidFill>
                  <a:srgbClr val="000000"/>
                </a:solidFill>
                <a:effectLst/>
                <a:latin typeface="Segoe UI" panose="020B0502040204020203" pitchFamily="34" charset="0"/>
                <a:ea typeface="Times New Roman" panose="02020603050405020304" pitchFamily="18" charset="0"/>
              </a:rPr>
              <a:t>one language</a:t>
            </a:r>
            <a:r>
              <a:rPr lang="en-US" sz="1200" kern="1200" dirty="0">
                <a:solidFill>
                  <a:srgbClr val="000000"/>
                </a:solidFill>
                <a:effectLst/>
                <a:latin typeface="Segoe UI" panose="020B0502040204020203" pitchFamily="34" charset="0"/>
                <a:ea typeface="Times New Roman" panose="02020603050405020304" pitchFamily="18" charset="0"/>
              </a:rPr>
              <a:t>, </a:t>
            </a:r>
            <a:r>
              <a:rPr lang="en-US" sz="1200" b="1" kern="1200" dirty="0">
                <a:solidFill>
                  <a:srgbClr val="000000"/>
                </a:solidFill>
                <a:effectLst/>
                <a:latin typeface="Segoe UI" panose="020B0502040204020203" pitchFamily="34" charset="0"/>
                <a:ea typeface="Times New Roman" panose="02020603050405020304" pitchFamily="18" charset="0"/>
              </a:rPr>
              <a:t>one set of libraries</a:t>
            </a:r>
            <a:r>
              <a:rPr lang="en-US" sz="1200" kern="1200" dirty="0">
                <a:solidFill>
                  <a:srgbClr val="000000"/>
                </a:solidFill>
                <a:effectLst/>
                <a:latin typeface="Segoe UI" panose="020B0502040204020203" pitchFamily="34" charset="0"/>
                <a:ea typeface="Times New Roman" panose="02020603050405020304" pitchFamily="18" charset="0"/>
              </a:rPr>
              <a:t>, and </a:t>
            </a:r>
            <a:r>
              <a:rPr lang="en-US" sz="1200" b="1" kern="1200" dirty="0">
                <a:solidFill>
                  <a:srgbClr val="000000"/>
                </a:solidFill>
                <a:effectLst/>
                <a:latin typeface="Segoe UI" panose="020B0502040204020203" pitchFamily="34" charset="0"/>
                <a:ea typeface="Times New Roman" panose="02020603050405020304" pitchFamily="18" charset="0"/>
              </a:rPr>
              <a:t>one UI stack </a:t>
            </a:r>
            <a:r>
              <a:rPr lang="en-US" sz="12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466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I’m happy to announce the release of .NET Multi-platform App UI!</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b="1" i="0" u="none" strike="noStrike" dirty="0">
                <a:solidFill>
                  <a:srgbClr val="9100B9"/>
                </a:solidFill>
                <a:effectLst/>
                <a:latin typeface="Calibri" panose="020F0502020204030204" pitchFamily="34" charset="0"/>
              </a:rPr>
              <a:t>.NET MAUI </a:t>
            </a:r>
            <a:r>
              <a:rPr lang="en-US" b="1" i="0" u="none" strike="noStrike" dirty="0">
                <a:solidFill>
                  <a:srgbClr val="000000"/>
                </a:solidFill>
                <a:effectLst/>
                <a:latin typeface="Calibri" panose="020F0502020204030204" pitchFamily="34" charset="0"/>
              </a:rPr>
              <a:t>is the most </a:t>
            </a:r>
            <a:r>
              <a:rPr lang="en-US" b="1" i="0" u="none" strike="noStrike" dirty="0">
                <a:solidFill>
                  <a:srgbClr val="9100B9"/>
                </a:solidFill>
                <a:effectLst/>
                <a:latin typeface="Calibri" panose="020F0502020204030204" pitchFamily="34" charset="0"/>
              </a:rPr>
              <a:t>productive</a:t>
            </a:r>
            <a:r>
              <a:rPr lang="en-US" b="1" i="0" u="none" strike="noStrike" dirty="0">
                <a:solidFill>
                  <a:srgbClr val="000000"/>
                </a:solidFill>
                <a:effectLst/>
                <a:latin typeface="Calibri" panose="020F0502020204030204" pitchFamily="34" charset="0"/>
              </a:rPr>
              <a:t> way to develop </a:t>
            </a:r>
            <a:r>
              <a:rPr lang="en-US" b="1" i="0" u="none" strike="noStrike" dirty="0">
                <a:solidFill>
                  <a:srgbClr val="9100B9"/>
                </a:solidFill>
                <a:effectLst/>
                <a:latin typeface="Calibri" panose="020F0502020204030204" pitchFamily="34" charset="0"/>
              </a:rPr>
              <a:t>native</a:t>
            </a:r>
            <a:r>
              <a:rPr lang="en-US" b="1" i="0" u="none" strike="noStrike" dirty="0">
                <a:solidFill>
                  <a:srgbClr val="000000"/>
                </a:solidFill>
                <a:effectLst/>
                <a:latin typeface="Calibri" panose="020F0502020204030204" pitchFamily="34" charset="0"/>
              </a:rPr>
              <a:t> apps that </a:t>
            </a:r>
            <a:r>
              <a:rPr lang="en-US" b="1" i="0" u="none" strike="noStrike" dirty="0">
                <a:solidFill>
                  <a:srgbClr val="9100B9"/>
                </a:solidFill>
                <a:effectLst/>
                <a:latin typeface="Calibri" panose="020F0502020204030204" pitchFamily="34" charset="0"/>
              </a:rPr>
              <a:t>perform</a:t>
            </a:r>
            <a:r>
              <a:rPr lang="en-US" b="1" i="0" u="none" strike="noStrike" dirty="0">
                <a:solidFill>
                  <a:srgbClr val="000000"/>
                </a:solidFill>
                <a:effectLst/>
                <a:latin typeface="Calibri" panose="020F0502020204030204" pitchFamily="34" charset="0"/>
              </a:rPr>
              <a:t> great on any device that runs Android, iOS, macOS, or Windows from a </a:t>
            </a:r>
            <a:r>
              <a:rPr lang="en-US" b="1" i="0" u="none" strike="noStrike" dirty="0">
                <a:solidFill>
                  <a:srgbClr val="9100B9"/>
                </a:solidFill>
                <a:effectLst/>
                <a:latin typeface="Calibri" panose="020F0502020204030204" pitchFamily="34" charset="0"/>
              </a:rPr>
              <a:t>single codebase</a:t>
            </a:r>
            <a:r>
              <a:rPr lang="en-US" b="1" i="0" u="none" strike="noStrike"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a:t>
            </a: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MAUI under the hood uses technologies out there today for building native apps on Windows with WinUI, Mac Catalyst for macOS, and of course, iOS and Android. .NET MAUI abstracts all those frameworks into a single framework built on .NET 6.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.NET MAUI on Windows supports WinUI allowing these apps to use all the newest native features on supported versions of Windows 10 and 11.</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200" kern="1200" dirty="0">
                <a:solidFill>
                  <a:srgbClr val="000000"/>
                </a:solidFill>
                <a:effectLst/>
                <a:latin typeface="Segoe UI" panose="020B0502040204020203" pitchFamily="34" charset="0"/>
                <a:ea typeface="Times New Roman" panose="02020603050405020304" pitchFamily="18" charset="0"/>
              </a:rPr>
              <a:t>That means you can build all these apps for any device from a single codebase and project system. Instead of learning different stacks and languages for each, you can use </a:t>
            </a:r>
            <a:r>
              <a:rPr lang="en-US" sz="1200" b="1" kern="1200" dirty="0">
                <a:solidFill>
                  <a:srgbClr val="000000"/>
                </a:solidFill>
                <a:effectLst/>
                <a:latin typeface="Segoe UI" panose="020B0502040204020203" pitchFamily="34" charset="0"/>
                <a:ea typeface="Times New Roman" panose="02020603050405020304" pitchFamily="18" charset="0"/>
              </a:rPr>
              <a:t>one language</a:t>
            </a:r>
            <a:r>
              <a:rPr lang="en-US" sz="1200" kern="1200" dirty="0">
                <a:solidFill>
                  <a:srgbClr val="000000"/>
                </a:solidFill>
                <a:effectLst/>
                <a:latin typeface="Segoe UI" panose="020B0502040204020203" pitchFamily="34" charset="0"/>
                <a:ea typeface="Times New Roman" panose="02020603050405020304" pitchFamily="18" charset="0"/>
              </a:rPr>
              <a:t>, </a:t>
            </a:r>
            <a:r>
              <a:rPr lang="en-US" sz="1200" b="1" kern="1200" dirty="0">
                <a:solidFill>
                  <a:srgbClr val="000000"/>
                </a:solidFill>
                <a:effectLst/>
                <a:latin typeface="Segoe UI" panose="020B0502040204020203" pitchFamily="34" charset="0"/>
                <a:ea typeface="Times New Roman" panose="02020603050405020304" pitchFamily="18" charset="0"/>
              </a:rPr>
              <a:t>one set of libraries</a:t>
            </a:r>
            <a:r>
              <a:rPr lang="en-US" sz="1200" kern="1200" dirty="0">
                <a:solidFill>
                  <a:srgbClr val="000000"/>
                </a:solidFill>
                <a:effectLst/>
                <a:latin typeface="Segoe UI" panose="020B0502040204020203" pitchFamily="34" charset="0"/>
                <a:ea typeface="Times New Roman" panose="02020603050405020304" pitchFamily="18" charset="0"/>
              </a:rPr>
              <a:t>, and </a:t>
            </a:r>
            <a:r>
              <a:rPr lang="en-US" sz="1200" b="1" kern="1200" dirty="0">
                <a:solidFill>
                  <a:srgbClr val="000000"/>
                </a:solidFill>
                <a:effectLst/>
                <a:latin typeface="Segoe UI" panose="020B0502040204020203" pitchFamily="34" charset="0"/>
                <a:ea typeface="Times New Roman" panose="02020603050405020304" pitchFamily="18" charset="0"/>
              </a:rPr>
              <a:t>one UI stack </a:t>
            </a:r>
            <a:r>
              <a:rPr lang="en-US" sz="1200" kern="1200" dirty="0">
                <a:solidFill>
                  <a:srgbClr val="000000"/>
                </a:solidFill>
                <a:effectLst/>
                <a:latin typeface="Segoe UI" panose="020B0502040204020203" pitchFamily="34" charset="0"/>
                <a:ea typeface="Times New Roman" panose="02020603050405020304" pitchFamily="18" charset="0"/>
              </a:rPr>
              <a:t>for all of them. </a:t>
            </a:r>
          </a:p>
          <a:p>
            <a:pPr marL="0" marR="0">
              <a:spcBef>
                <a:spcPts val="0"/>
              </a:spcBef>
              <a:spcAft>
                <a:spcPts val="600"/>
              </a:spcAft>
            </a:pPr>
            <a:endParaRPr lang="en-US" sz="1200" kern="1200" dirty="0">
              <a:solidFill>
                <a:srgbClr val="000000"/>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8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4854F9-98CD-41B2-8AD3-6C3BAB182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20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10/11/2022 9:29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67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8488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10/11/2022 9:29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15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ASP.NET Core comes with everything you need to build beautiful web UI and powerful backend services. The addition of Blazor to ASP.NET Core expands the reach of your .NET web apps to the client.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59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I’m pleased to announce the general availability of .NET 6. </a:t>
            </a:r>
          </a:p>
          <a:p>
            <a:endParaRPr lang="en-US" sz="1000" dirty="0">
              <a:latin typeface="+mn-lt"/>
            </a:endParaRPr>
          </a:p>
          <a:p>
            <a:r>
              <a:rPr lang="en-US" sz="1000" i="1" dirty="0">
                <a:latin typeface="+mn-lt"/>
              </a:rPr>
              <a:t>Talk to big features in bullets</a:t>
            </a:r>
          </a:p>
          <a:p>
            <a:endParaRPr lang="en-US" sz="1000" dirty="0">
              <a:latin typeface="+mn-lt"/>
            </a:endParaRPr>
          </a:p>
          <a:p>
            <a:r>
              <a:rPr lang="en-US" sz="1000" dirty="0">
                <a:latin typeface="+mn-lt"/>
              </a:rPr>
              <a:t>Go get it and start building!</a:t>
            </a:r>
          </a:p>
          <a:p>
            <a:endParaRPr lang="en-US" sz="100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03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Blazor, </a:t>
            </a:r>
            <a:r>
              <a:rPr lang="en-US" err="1"/>
              <a:t>Winforms</a:t>
            </a:r>
            <a:r>
              <a:rPr lang="en-US"/>
              <a:t>, and WPF on .NET Core in their tools and controls today as well. </a:t>
            </a:r>
            <a:r>
              <a:rPr lang="en-US" err="1"/>
              <a:t>SyncFusion</a:t>
            </a:r>
            <a:r>
              <a:rPr lang="en-US"/>
              <a:t>, </a:t>
            </a:r>
            <a:r>
              <a:rPr lang="en-US" err="1"/>
              <a:t>Radzen</a:t>
            </a:r>
            <a:r>
              <a:rPr lang="en-US"/>
              <a:t>, Progress Telerik, </a:t>
            </a:r>
            <a:r>
              <a:rPr lang="en-US" err="1"/>
              <a:t>GrapeCity</a:t>
            </a:r>
            <a:r>
              <a:rPr lang="en-US"/>
              <a:t>, Infragistics and DevExpress all have great controls for multiple app models for .NET Core.</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96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71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also happy to announce that the Blazor Fluent UI components have released with over 40 new controls. Fully accessible and styles matching the latest Window 11 fluent visuals. </a:t>
            </a:r>
          </a:p>
          <a:p>
            <a:endParaRPr lang="en-US"/>
          </a:p>
          <a:p>
            <a:r>
              <a:rPr lang="en-US"/>
              <a:t>Check them out and use them in your Blazor apps.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25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30.svg"/><Relationship Id="rId4" Type="http://schemas.openxmlformats.org/officeDocument/2006/relationships/image" Target="../media/image2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7.xml"/><Relationship Id="rId4" Type="http://schemas.openxmlformats.org/officeDocument/2006/relationships/image" Target="../media/image22.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27.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3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7.emf"/></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Master" Target="../slideMasters/slideMaster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2.jpeg"/><Relationship Id="rId1" Type="http://schemas.openxmlformats.org/officeDocument/2006/relationships/slideMaster" Target="../slideMasters/slideMaster14.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4.xml"/><Relationship Id="rId4" Type="http://schemas.openxmlformats.org/officeDocument/2006/relationships/image" Target="../media/image51.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4.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4.xml"/><Relationship Id="rId4" Type="http://schemas.openxmlformats.org/officeDocument/2006/relationships/image" Target="../media/image57.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4.xml"/><Relationship Id="rId6" Type="http://schemas.openxmlformats.org/officeDocument/2006/relationships/image" Target="../media/image62.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4.xml"/><Relationship Id="rId4" Type="http://schemas.openxmlformats.org/officeDocument/2006/relationships/image" Target="../media/image51.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4.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4.xml"/><Relationship Id="rId6" Type="http://schemas.openxmlformats.org/officeDocument/2006/relationships/image" Target="../media/image62.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2.jpeg"/><Relationship Id="rId1" Type="http://schemas.openxmlformats.org/officeDocument/2006/relationships/slideMaster" Target="../slideMasters/slideMaster15.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5.xml"/><Relationship Id="rId4" Type="http://schemas.openxmlformats.org/officeDocument/2006/relationships/image" Target="../media/image51.jpe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5.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5.xml"/><Relationship Id="rId4" Type="http://schemas.openxmlformats.org/officeDocument/2006/relationships/image" Target="../media/image57.jpe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5.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5.xml"/><Relationship Id="rId6" Type="http://schemas.openxmlformats.org/officeDocument/2006/relationships/image" Target="../media/image62.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5.xml"/><Relationship Id="rId4" Type="http://schemas.openxmlformats.org/officeDocument/2006/relationships/image" Target="../media/image51.jpe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Master" Target="../slideMasters/slideMaster15.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5.xml"/><Relationship Id="rId6" Type="http://schemas.openxmlformats.org/officeDocument/2006/relationships/image" Target="../media/image62.jpeg"/><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16.xml"/><Relationship Id="rId6" Type="http://schemas.openxmlformats.org/officeDocument/2006/relationships/image" Target="../media/image27.emf"/><Relationship Id="rId5" Type="http://schemas.openxmlformats.org/officeDocument/2006/relationships/image" Target="../media/image30.svg"/><Relationship Id="rId4" Type="http://schemas.openxmlformats.org/officeDocument/2006/relationships/image" Target="../media/image21.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Master" Target="../slideMasters/slideMaster16.xml"/><Relationship Id="rId4" Type="http://schemas.openxmlformats.org/officeDocument/2006/relationships/image" Target="../media/image22.sv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1.png"/><Relationship Id="rId1" Type="http://schemas.openxmlformats.org/officeDocument/2006/relationships/slideMaster" Target="../slideMasters/slideMaster17.xml"/><Relationship Id="rId4" Type="http://schemas.openxmlformats.org/officeDocument/2006/relationships/image" Target="../media/image27.emf"/></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7.xml"/><Relationship Id="rId4" Type="http://schemas.openxmlformats.org/officeDocument/2006/relationships/image" Target="../media/image33.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7.xml"/><Relationship Id="rId4" Type="http://schemas.openxmlformats.org/officeDocument/2006/relationships/image" Target="../media/image33.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77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63163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60465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56934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0798089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953672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2481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6972488" y="3921919"/>
            <a:ext cx="5219512" cy="2935349"/>
          </a:xfrm>
          <a:prstGeom prst="rect">
            <a:avLst/>
          </a:prstGeom>
        </p:spPr>
      </p:pic>
      <p:pic>
        <p:nvPicPr>
          <p:cNvPr id="6" name="Picture 5">
            <a:extLst>
              <a:ext uri="{FF2B5EF4-FFF2-40B4-BE49-F238E27FC236}">
                <a16:creationId xmlns:a16="http://schemas.microsoft.com/office/drawing/2014/main" id="{B62D2F21-8882-6E41-BEFC-95C6A7B17D6F}"/>
              </a:ext>
            </a:extLst>
          </p:cNvPr>
          <p:cNvPicPr>
            <a:picLocks noChangeAspect="1"/>
          </p:cNvPicPr>
          <p:nvPr userDrawn="1"/>
        </p:nvPicPr>
        <p:blipFill>
          <a:blip r:embed="rId3"/>
          <a:stretch>
            <a:fillRect/>
          </a:stretch>
        </p:blipFill>
        <p:spPr>
          <a:xfrm>
            <a:off x="11040665" y="197643"/>
            <a:ext cx="852091" cy="180975"/>
          </a:xfrm>
          <a:prstGeom prst="rect">
            <a:avLst/>
          </a:prstGeom>
        </p:spPr>
      </p:pic>
      <p:pic>
        <p:nvPicPr>
          <p:cNvPr id="8" name="Picture 7">
            <a:extLst>
              <a:ext uri="{FF2B5EF4-FFF2-40B4-BE49-F238E27FC236}">
                <a16:creationId xmlns:a16="http://schemas.microsoft.com/office/drawing/2014/main" id="{83CC8A06-B2AE-9D40-9889-03A063A9E25B}"/>
              </a:ext>
            </a:extLst>
          </p:cNvPr>
          <p:cNvPicPr>
            <a:picLocks noChangeAspect="1"/>
          </p:cNvPicPr>
          <p:nvPr userDrawn="1"/>
        </p:nvPicPr>
        <p:blipFill>
          <a:blip r:embed="rId4"/>
          <a:stretch>
            <a:fillRect/>
          </a:stretch>
        </p:blipFill>
        <p:spPr>
          <a:xfrm>
            <a:off x="299244" y="228024"/>
            <a:ext cx="1663700" cy="150594"/>
          </a:xfrm>
          <a:prstGeom prst="rect">
            <a:avLst/>
          </a:prstGeom>
        </p:spPr>
      </p:pic>
    </p:spTree>
    <p:extLst>
      <p:ext uri="{BB962C8B-B14F-4D97-AF65-F5344CB8AC3E}">
        <p14:creationId xmlns:p14="http://schemas.microsoft.com/office/powerpoint/2010/main" val="89620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199227607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303443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449266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752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386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5803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80293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1033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901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17834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177847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64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8746063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3797483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9723826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0068942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109581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211700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19346243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562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9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9030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69192095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08928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180503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331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4241496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31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8615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809225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54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4225554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424760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49640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643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90045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904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20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2250861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994137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7508660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7731261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3864692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569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09353612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93878128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1191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13011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39565196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21325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10/11/2022</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30614629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4192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709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7775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2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2093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751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5335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133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6102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498758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99346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80727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66007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62325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064223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03101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92656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65646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842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322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90587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312973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0313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4457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160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92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442376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5450743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3978739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2526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4816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391158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3765209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042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3282865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280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6658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1352378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553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254210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593616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964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117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3013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96024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8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15912654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4235187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5784053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54246860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7041101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61783830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19019782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40681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401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61175826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6269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10/11/2022</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192004488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7892240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5762893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610699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8500503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9708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24355566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5652696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20425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87557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2905130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5011417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8702344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158480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106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9414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48479"/>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9202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a:t>Value prop 1</a:t>
            </a:r>
          </a:p>
          <a:p>
            <a:pPr lvl="0"/>
            <a:r>
              <a:rPr lang="en-US"/>
              <a:t>Value prop 2</a:t>
            </a:r>
          </a:p>
          <a:p>
            <a:pPr lvl="0"/>
            <a:r>
              <a:rPr lang="en-US"/>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a:t>CTA 1</a:t>
            </a:r>
          </a:p>
          <a:p>
            <a:pPr lvl="0"/>
            <a:r>
              <a:rPr lang="en-US"/>
              <a:t>CTA 2</a:t>
            </a:r>
          </a:p>
          <a:p>
            <a:pPr lvl="0"/>
            <a:r>
              <a:rPr lang="en-US"/>
              <a:t>CTA 3</a:t>
            </a:r>
          </a:p>
        </p:txBody>
      </p:sp>
    </p:spTree>
    <p:extLst>
      <p:ext uri="{BB962C8B-B14F-4D97-AF65-F5344CB8AC3E}">
        <p14:creationId xmlns:p14="http://schemas.microsoft.com/office/powerpoint/2010/main" val="41239034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9835147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3364888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2477806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896508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6709578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009563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857463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0984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445825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3286290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3789817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2059326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26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83476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252730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a:t>Value prop 1</a:t>
            </a:r>
          </a:p>
          <a:p>
            <a:pPr lvl="0"/>
            <a:r>
              <a:rPr lang="en-US"/>
              <a:t>Value prop 2</a:t>
            </a:r>
          </a:p>
          <a:p>
            <a:pPr lvl="0"/>
            <a:r>
              <a:rPr lang="en-US"/>
              <a:t>Value prop 3</a:t>
            </a:r>
          </a:p>
        </p:txBody>
      </p:sp>
    </p:spTree>
    <p:extLst>
      <p:ext uri="{BB962C8B-B14F-4D97-AF65-F5344CB8AC3E}">
        <p14:creationId xmlns:p14="http://schemas.microsoft.com/office/powerpoint/2010/main" val="13559628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a:t>Value prop 1</a:t>
            </a:r>
          </a:p>
          <a:p>
            <a:pPr lvl="0"/>
            <a:r>
              <a:rPr lang="en-US"/>
              <a:t>Value prop 2</a:t>
            </a:r>
          </a:p>
          <a:p>
            <a:pPr lvl="0"/>
            <a:r>
              <a:rPr lang="en-US"/>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a:t>CTA 1</a:t>
            </a:r>
          </a:p>
          <a:p>
            <a:pPr lvl="0"/>
            <a:r>
              <a:rPr lang="en-US"/>
              <a:t>CTA 2</a:t>
            </a:r>
          </a:p>
          <a:p>
            <a:pPr lvl="0"/>
            <a:r>
              <a:rPr lang="en-US"/>
              <a:t>CTA 3</a:t>
            </a:r>
          </a:p>
        </p:txBody>
      </p:sp>
    </p:spTree>
    <p:extLst>
      <p:ext uri="{BB962C8B-B14F-4D97-AF65-F5344CB8AC3E}">
        <p14:creationId xmlns:p14="http://schemas.microsoft.com/office/powerpoint/2010/main" val="31475422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10/11/2022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898743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312240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000439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1638111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107495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2374458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6396412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297218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763375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8784319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62922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71357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27356342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878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733"/>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332408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908532"/>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164583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nnouncement-no-bo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55491"/>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872478"/>
            <a:ext cx="10515600" cy="579149"/>
          </a:xfrm>
        </p:spPr>
        <p:txBody>
          <a:bodyPr>
            <a:normAutofit/>
          </a:bodyPr>
          <a:lstStyle>
            <a:lvl1pPr>
              <a:buNone/>
              <a:defRPr sz="2400">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1296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_s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08997"/>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10515600" cy="3261170"/>
          </a:xfrm>
        </p:spPr>
        <p:txBody>
          <a:bodyPr/>
          <a:lstStyle/>
          <a:p>
            <a:pPr lvl="0"/>
            <a:r>
              <a:rPr lang="en-US" dirty="0"/>
              <a:t>Value prop 1</a:t>
            </a:r>
          </a:p>
          <a:p>
            <a:pPr lvl="0"/>
            <a:r>
              <a:rPr lang="en-US" dirty="0"/>
              <a:t>Value prop 2</a:t>
            </a:r>
          </a:p>
          <a:p>
            <a:pPr lvl="0"/>
            <a:r>
              <a:rPr lang="en-US" dirty="0"/>
              <a:t>Value prop 3</a:t>
            </a:r>
          </a:p>
        </p:txBody>
      </p:sp>
    </p:spTree>
    <p:extLst>
      <p:ext uri="{BB962C8B-B14F-4D97-AF65-F5344CB8AC3E}">
        <p14:creationId xmlns:p14="http://schemas.microsoft.com/office/powerpoint/2010/main" val="281445370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3314"/>
            <a:ext cx="12192000" cy="7106479"/>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0"/>
            <a:ext cx="5100917" cy="3261170"/>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252884" y="2476900"/>
            <a:ext cx="5100918" cy="3261170"/>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167030652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2217635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520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35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533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8852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55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294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718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81968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74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8242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9391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59582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5250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2244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6698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8838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6839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0239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27276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06405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5993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908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05108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1573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28807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004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234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3538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578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35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9206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5531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3404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773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62267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2485831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7221228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507583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4477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53964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56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6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87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696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26580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09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8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970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7830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31985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FAEA2760-0DA1-433A-B4FA-D3BC109602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2" name="Graphic 11">
            <a:extLst>
              <a:ext uri="{FF2B5EF4-FFF2-40B4-BE49-F238E27FC236}">
                <a16:creationId xmlns:a16="http://schemas.microsoft.com/office/drawing/2014/main" id="{F5DA7714-E611-4E0C-AFCC-81432939CB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4202" y="2734994"/>
            <a:ext cx="3030042" cy="1362456"/>
          </a:xfrm>
          <a:prstGeom prst="rect">
            <a:avLst/>
          </a:prstGeom>
        </p:spPr>
      </p:pic>
    </p:spTree>
    <p:extLst>
      <p:ext uri="{BB962C8B-B14F-4D97-AF65-F5344CB8AC3E}">
        <p14:creationId xmlns:p14="http://schemas.microsoft.com/office/powerpoint/2010/main" val="2949271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45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631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1603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325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41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276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431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0419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6850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1982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1391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2614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2130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7150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91617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3957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4581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77994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23167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89333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2770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91387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028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773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1537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343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892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575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055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5592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632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443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9954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D83B01"/>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2268993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236996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711367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2344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691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2479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1258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7151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172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7927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485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684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72058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3518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Walkin">
    <p:bg>
      <p:bgPr>
        <a:solidFill>
          <a:schemeClr val="accent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2196388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9236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7353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511C7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205033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rgbClr val="511C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41643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350672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493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Bright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68858"/>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1346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obj">
  <p:cSld name="Content -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4000">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sz="2400">
                <a:solidFill>
                  <a:schemeClr val="bg2">
                    <a:lumMod val="60000"/>
                    <a:lumOff val="40000"/>
                  </a:schemeClr>
                </a:solidFill>
              </a:defRPr>
            </a:lvl1pPr>
            <a:lvl2pPr>
              <a:defRPr sz="2400">
                <a:solidFill>
                  <a:schemeClr val="bg2">
                    <a:lumMod val="60000"/>
                    <a:lumOff val="40000"/>
                  </a:schemeClr>
                </a:solidFill>
              </a:defRPr>
            </a:lvl2pPr>
            <a:lvl3pPr>
              <a:defRPr sz="2400">
                <a:solidFill>
                  <a:schemeClr val="bg2">
                    <a:lumMod val="60000"/>
                    <a:lumOff val="40000"/>
                  </a:schemeClr>
                </a:solidFill>
              </a:defRPr>
            </a:lvl3pPr>
            <a:lvl4pPr>
              <a:defRPr sz="2400">
                <a:solidFill>
                  <a:schemeClr val="bg2">
                    <a:lumMod val="60000"/>
                    <a:lumOff val="40000"/>
                  </a:schemeClr>
                </a:solidFill>
              </a:defRPr>
            </a:lvl4pPr>
            <a:lvl5pPr>
              <a:defRPr sz="2133"/>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069645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26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50590988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57121464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99712972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421866786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393579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userDrawn="1"/>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userDrawn="1"/>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userDrawn="1"/>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userDrawn="1"/>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6037525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userDrawn="1"/>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userDrawn="1"/>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userDrawn="1"/>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userDrawn="1"/>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userDrawn="1"/>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endParaRPr lang="en-US"/>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endParaRPr lang="en-US" noProof="0"/>
          </a:p>
        </p:txBody>
      </p:sp>
    </p:spTree>
    <p:extLst>
      <p:ext uri="{BB962C8B-B14F-4D97-AF65-F5344CB8AC3E}">
        <p14:creationId xmlns:p14="http://schemas.microsoft.com/office/powerpoint/2010/main" val="1178669765"/>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33358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757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54076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68587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Walkin">
    <p:bg>
      <p:bgPr>
        <a:solidFill>
          <a:srgbClr val="661CE5"/>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r>
              <a:rPr lang="en-US" sz="2400" i="1">
                <a:solidFill>
                  <a:schemeClr val="bg1"/>
                </a:solidFill>
              </a:rPr>
              <a:t>A developer platform for building all your apps. </a:t>
            </a:r>
          </a:p>
        </p:txBody>
      </p:sp>
    </p:spTree>
    <p:extLst>
      <p:ext uri="{BB962C8B-B14F-4D97-AF65-F5344CB8AC3E}">
        <p14:creationId xmlns:p14="http://schemas.microsoft.com/office/powerpoint/2010/main" val="2084936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14193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Content-Confidential">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Box 6">
            <a:extLst>
              <a:ext uri="{FF2B5EF4-FFF2-40B4-BE49-F238E27FC236}">
                <a16:creationId xmlns:a16="http://schemas.microsoft.com/office/drawing/2014/main" id="{F2A75C41-2D66-4445-905B-961E1CC15D6B}"/>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1911005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367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5545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Announcement">
    <p:bg>
      <p:bgPr>
        <a:solidFill>
          <a:srgbClr val="2B0B98"/>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rgbClr val="661CE5">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 y="0"/>
            <a:ext cx="12169140" cy="6858000"/>
          </a:xfrm>
          <a:prstGeom prst="rect">
            <a:avLst/>
          </a:prstGeom>
        </p:spPr>
      </p:pic>
    </p:spTree>
    <p:extLst>
      <p:ext uri="{BB962C8B-B14F-4D97-AF65-F5344CB8AC3E}">
        <p14:creationId xmlns:p14="http://schemas.microsoft.com/office/powerpoint/2010/main" val="582218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2B0B9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E39216E-F59B-4BC9-B7CE-10A9447E20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886"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p:nvSpPr>
        <p:spPr bwMode="auto">
          <a:xfrm>
            <a:off x="11430" y="1758462"/>
            <a:ext cx="12192000" cy="3446584"/>
          </a:xfrm>
          <a:prstGeom prst="rect">
            <a:avLst/>
          </a:prstGeom>
          <a:solidFill>
            <a:srgbClr val="661C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9086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2B0B98"/>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066" y="77769"/>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23644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B0B9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0" y="-39828"/>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507404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45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109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nk Bright Purple">
    <p:bg>
      <p:bgPr>
        <a:solidFill>
          <a:srgbClr val="661CE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099420"/>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DNF Blank">
    <p:bg>
      <p:bgPr>
        <a:solidFill>
          <a:srgbClr val="511C7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412390"/>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83241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49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44"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4"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5"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6"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7"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28" name="TextBox 27"/>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29" name="TextBox 28"/>
          <p:cNvSpPr txBox="1"/>
          <p:nvPr/>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p:cNvSpPr txBox="1"/>
          <p:nvPr/>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p:cNvSpPr txBox="1"/>
          <p:nvPr/>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9" name="TextBox 38"/>
          <p:cNvSpPr txBox="1"/>
          <p:nvPr/>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53189420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2_Insert Photo">
    <p:spTree>
      <p:nvGrpSpPr>
        <p:cNvPr id="1" name=""/>
        <p:cNvGrpSpPr/>
        <p:nvPr/>
      </p:nvGrpSpPr>
      <p:grpSpPr>
        <a:xfrm>
          <a:off x="0" y="0"/>
          <a:ext cx="0" cy="0"/>
          <a:chOff x="0" y="0"/>
          <a:chExt cx="0" cy="0"/>
        </a:xfrm>
      </p:grpSpPr>
      <p:pic>
        <p:nvPicPr>
          <p:cNvPr id="41" name="Picture Placeholder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46033406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4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5918075" y="0"/>
            <a:ext cx="6273925" cy="5684621"/>
          </a:xfrm>
          <a:prstGeom prst="rect">
            <a:avLst/>
          </a:prstGeom>
          <a:solidFill>
            <a:schemeClr val="accent1">
              <a:lumMod val="25000"/>
              <a:lumOff val="75000"/>
            </a:schemeClr>
          </a:solidFill>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4"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4" name="TextBox 63"/>
          <p:cNvSpPr txBox="1"/>
          <p:nvPr/>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0388908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2" name="TextBox 41">
            <a:extLst>
              <a:ext uri="{FF2B5EF4-FFF2-40B4-BE49-F238E27FC236}">
                <a16:creationId xmlns:a16="http://schemas.microsoft.com/office/drawing/2014/main" id="{B59E8476-D4FE-3D4F-9EC9-5DA909E29651}"/>
              </a:ext>
            </a:extLst>
          </p:cNvPr>
          <p:cNvSpPr txBox="1"/>
          <p:nvPr/>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4" name="TextBox 43">
            <a:extLst>
              <a:ext uri="{FF2B5EF4-FFF2-40B4-BE49-F238E27FC236}">
                <a16:creationId xmlns:a16="http://schemas.microsoft.com/office/drawing/2014/main" id="{B1EBCCF4-5394-C04F-AA62-05007544FC0C}"/>
              </a:ext>
            </a:extLst>
          </p:cNvPr>
          <p:cNvSpPr txBox="1"/>
          <p:nvPr/>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06258491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4252671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1_Horizonta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F11E4-9E6D-4CCA-B5DC-A9210BBED346}"/>
              </a:ext>
            </a:extLst>
          </p:cNvPr>
          <p:cNvSpPr/>
          <p:nvPr/>
        </p:nvSpPr>
        <p:spPr>
          <a:xfrm>
            <a:off x="2960688" y="3292475"/>
            <a:ext cx="9231312" cy="1414463"/>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Graphic 2">
            <a:extLst>
              <a:ext uri="{FF2B5EF4-FFF2-40B4-BE49-F238E27FC236}">
                <a16:creationId xmlns:a16="http://schemas.microsoft.com/office/drawing/2014/main" id="{463120DA-F9EF-405C-904C-828E04B1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7C9151F8-61AC-4077-8732-F60BAF0044D0}"/>
              </a:ext>
            </a:extLst>
          </p:cNvPr>
          <p:cNvSpPr txBox="1">
            <a:spLocks noChangeArrowheads="1"/>
          </p:cNvSpPr>
          <p:nvPr/>
        </p:nvSpPr>
        <p:spPr bwMode="auto">
          <a:xfrm>
            <a:off x="3268663"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63F73607-8172-426F-812C-B97C01D5E22D}"/>
              </a:ext>
            </a:extLst>
          </p:cNvPr>
          <p:cNvSpPr txBox="1">
            <a:spLocks noChangeArrowheads="1"/>
          </p:cNvSpPr>
          <p:nvPr/>
        </p:nvSpPr>
        <p:spPr bwMode="auto">
          <a:xfrm>
            <a:off x="6135688" y="4875213"/>
            <a:ext cx="1905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65BF4DE6-2E18-461A-9F36-A9F947BBC680}"/>
              </a:ext>
            </a:extLst>
          </p:cNvPr>
          <p:cNvSpPr txBox="1">
            <a:spLocks noChangeArrowheads="1"/>
          </p:cNvSpPr>
          <p:nvPr/>
        </p:nvSpPr>
        <p:spPr bwMode="auto">
          <a:xfrm>
            <a:off x="8728075" y="4875213"/>
            <a:ext cx="1906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46223584"/>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Vertical">
    <p:spTree>
      <p:nvGrpSpPr>
        <p:cNvPr id="1" name=""/>
        <p:cNvGrpSpPr/>
        <p:nvPr/>
      </p:nvGrpSpPr>
      <p:grpSpPr>
        <a:xfrm>
          <a:off x="0" y="0"/>
          <a:ext cx="0" cy="0"/>
          <a:chOff x="0" y="0"/>
          <a:chExt cx="0" cy="0"/>
        </a:xfrm>
      </p:grpSpPr>
      <p:pic>
        <p:nvPicPr>
          <p:cNvPr id="11" name="Graphic 1">
            <a:extLst>
              <a:ext uri="{FF2B5EF4-FFF2-40B4-BE49-F238E27FC236}">
                <a16:creationId xmlns:a16="http://schemas.microsoft.com/office/drawing/2014/main" id="{AA8F6219-CDBE-4AC4-982A-4C268B729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488" y="6299200"/>
            <a:ext cx="15541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7C47923F-799F-4569-8983-78166324C9A1}"/>
              </a:ext>
            </a:extLst>
          </p:cNvPr>
          <p:cNvCxnSpPr>
            <a:cxnSpLocks/>
          </p:cNvCxnSpPr>
          <p:nvPr/>
        </p:nvCxnSpPr>
        <p:spPr>
          <a:xfrm>
            <a:off x="5500688" y="5621338"/>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D02C8F-DBC6-43F3-A277-583E1586AEE9}"/>
              </a:ext>
            </a:extLst>
          </p:cNvPr>
          <p:cNvSpPr txBox="1">
            <a:spLocks noChangeArrowheads="1"/>
          </p:cNvSpPr>
          <p:nvPr/>
        </p:nvSpPr>
        <p:spPr bwMode="auto">
          <a:xfrm>
            <a:off x="55229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cxnSp>
        <p:nvCxnSpPr>
          <p:cNvPr id="14" name="Straight Connector 13">
            <a:extLst>
              <a:ext uri="{FF2B5EF4-FFF2-40B4-BE49-F238E27FC236}">
                <a16:creationId xmlns:a16="http://schemas.microsoft.com/office/drawing/2014/main" id="{6EC9A419-8EBB-462D-8316-20A6BDDA1EB3}"/>
              </a:ext>
            </a:extLst>
          </p:cNvPr>
          <p:cNvCxnSpPr>
            <a:cxnSpLocks/>
          </p:cNvCxnSpPr>
          <p:nvPr/>
        </p:nvCxnSpPr>
        <p:spPr>
          <a:xfrm>
            <a:off x="5500688" y="3146425"/>
            <a:ext cx="640080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6F910D-1FDF-4EB0-A984-BC36C3F8194F}"/>
              </a:ext>
            </a:extLst>
          </p:cNvPr>
          <p:cNvSpPr txBox="1">
            <a:spLocks noChangeArrowheads="1"/>
          </p:cNvSpPr>
          <p:nvPr/>
        </p:nvSpPr>
        <p:spPr bwMode="auto">
          <a:xfrm>
            <a:off x="7780338" y="3240088"/>
            <a:ext cx="1906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6" name="TextBox 15">
            <a:extLst>
              <a:ext uri="{FF2B5EF4-FFF2-40B4-BE49-F238E27FC236}">
                <a16:creationId xmlns:a16="http://schemas.microsoft.com/office/drawing/2014/main" id="{C922A168-7DEB-453D-BC21-B5824A6F09D3}"/>
              </a:ext>
            </a:extLst>
          </p:cNvPr>
          <p:cNvSpPr txBox="1">
            <a:spLocks noChangeArrowheads="1"/>
          </p:cNvSpPr>
          <p:nvPr/>
        </p:nvSpPr>
        <p:spPr bwMode="auto">
          <a:xfrm>
            <a:off x="10018713" y="3240088"/>
            <a:ext cx="190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p:nvPr>
        </p:nvSpPr>
        <p:spPr>
          <a:xfrm>
            <a:off x="5522194" y="309789"/>
            <a:ext cx="2650255" cy="1058836"/>
          </a:xfrm>
          <a:prstGeom prst="rect">
            <a:avLst/>
          </a:prstGeom>
        </p:spPr>
        <p:txBody>
          <a:bodyPr/>
          <a:lstStyle>
            <a:lvl1pPr marL="0" indent="0">
              <a:buNone/>
              <a:defRPr/>
            </a:lvl1pPr>
          </a:lstStyle>
          <a:p>
            <a:pPr lvl="0"/>
            <a:r>
              <a:rPr lang="en-US" noProof="0"/>
              <a:t>Click icon to add picture</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r>
              <a:rPr lang="en-US"/>
              <a:t>Click to edit Master text styles</a:t>
            </a:r>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Click to edit Master text styles</a:t>
            </a: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r>
              <a:rPr lang="en-US"/>
              <a:t>Click to edit Master text styles</a:t>
            </a:r>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pPr lvl="0"/>
            <a:r>
              <a:rPr lang="en-US" noProof="0"/>
              <a:t>Click icon to add picture</a:t>
            </a:r>
          </a:p>
        </p:txBody>
      </p:sp>
    </p:spTree>
    <p:extLst>
      <p:ext uri="{BB962C8B-B14F-4D97-AF65-F5344CB8AC3E}">
        <p14:creationId xmlns:p14="http://schemas.microsoft.com/office/powerpoint/2010/main" val="119219116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57728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518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7045793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007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E135-11E0-4BB7-B489-3297B2901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A322A6-6625-47CB-A37A-5F2B6B2FF4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081FF4-1936-4C73-B842-C1221C9CA156}"/>
              </a:ext>
            </a:extLst>
          </p:cNvPr>
          <p:cNvSpPr>
            <a:spLocks noGrp="1"/>
          </p:cNvSpPr>
          <p:nvPr>
            <p:ph type="dt" sz="half" idx="10"/>
          </p:nvPr>
        </p:nvSpPr>
        <p:spPr/>
        <p:txBody>
          <a:bodyPr/>
          <a:lstStyle/>
          <a:p>
            <a:fld id="{602CCF63-8CDD-4662-86EA-89AB10285AEA}" type="datetimeFigureOut">
              <a:rPr lang="en-US" smtClean="0"/>
              <a:t>10/11/2022</a:t>
            </a:fld>
            <a:endParaRPr lang="en-US"/>
          </a:p>
        </p:txBody>
      </p:sp>
      <p:sp>
        <p:nvSpPr>
          <p:cNvPr id="5" name="Footer Placeholder 4">
            <a:extLst>
              <a:ext uri="{FF2B5EF4-FFF2-40B4-BE49-F238E27FC236}">
                <a16:creationId xmlns:a16="http://schemas.microsoft.com/office/drawing/2014/main" id="{5CB7D6BB-11A6-4134-A48E-32998EF3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C9803-65A8-411A-9CA0-B7B93B17D417}"/>
              </a:ext>
            </a:extLst>
          </p:cNvPr>
          <p:cNvSpPr>
            <a:spLocks noGrp="1"/>
          </p:cNvSpPr>
          <p:nvPr>
            <p:ph type="sldNum" sz="quarter" idx="12"/>
          </p:nvPr>
        </p:nvSpPr>
        <p:spPr/>
        <p:txBody>
          <a:bodyPr/>
          <a:lstStyle/>
          <a:p>
            <a:fld id="{8BBA372D-7881-4220-A69D-6B05486F3E0A}" type="slidenum">
              <a:rPr lang="en-US" smtClean="0"/>
              <a:t>‹#›</a:t>
            </a:fld>
            <a:endParaRPr lang="en-US"/>
          </a:p>
        </p:txBody>
      </p:sp>
    </p:spTree>
    <p:extLst>
      <p:ext uri="{BB962C8B-B14F-4D97-AF65-F5344CB8AC3E}">
        <p14:creationId xmlns:p14="http://schemas.microsoft.com/office/powerpoint/2010/main" val="254360854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8286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31422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402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866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19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8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129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042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0049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25000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4752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15811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2141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93633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6162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769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5135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873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4163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7455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5922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5537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8959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4269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163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950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140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177861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430869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7009530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162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2162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16654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Medium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823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Dark Purple">
    <p:bg>
      <p:bgPr>
        <a:solidFill>
          <a:srgbClr val="2B0B9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019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10/11/2022</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37575804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tx2">
              <a:lumMod val="60000"/>
              <a:lumOff val="4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69140" cy="6858000"/>
          </a:xfrm>
          <a:prstGeom prst="rect">
            <a:avLst/>
          </a:prstGeom>
        </p:spPr>
      </p:pic>
    </p:spTree>
    <p:extLst>
      <p:ext uri="{BB962C8B-B14F-4D97-AF65-F5344CB8AC3E}">
        <p14:creationId xmlns:p14="http://schemas.microsoft.com/office/powerpoint/2010/main" val="186385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295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756922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30857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063498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3533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5349939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146842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431159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75461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10/11/2022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14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541731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847797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090185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10/11/2022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97368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5672122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708434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4116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58918550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62548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95112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theme" Target="../theme/theme10.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theme" Target="../theme/theme11.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10" Type="http://schemas.openxmlformats.org/officeDocument/2006/relationships/slideLayout" Target="../slideLayouts/slideLayout241.xml"/><Relationship Id="rId19" Type="http://schemas.openxmlformats.org/officeDocument/2006/relationships/theme" Target="../theme/theme1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theme" Target="../theme/theme13.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9" Type="http://schemas.openxmlformats.org/officeDocument/2006/relationships/slideLayout" Target="../slideLayouts/slideLayout305.xml"/><Relationship Id="rId21" Type="http://schemas.openxmlformats.org/officeDocument/2006/relationships/slideLayout" Target="../slideLayouts/slideLayout287.xml"/><Relationship Id="rId34" Type="http://schemas.openxmlformats.org/officeDocument/2006/relationships/slideLayout" Target="../slideLayouts/slideLayout300.xml"/><Relationship Id="rId42" Type="http://schemas.openxmlformats.org/officeDocument/2006/relationships/slideLayout" Target="../slideLayouts/slideLayout308.xml"/><Relationship Id="rId47" Type="http://schemas.openxmlformats.org/officeDocument/2006/relationships/slideLayout" Target="../slideLayouts/slideLayout313.xml"/><Relationship Id="rId7" Type="http://schemas.openxmlformats.org/officeDocument/2006/relationships/slideLayout" Target="../slideLayouts/slideLayout27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9" Type="http://schemas.openxmlformats.org/officeDocument/2006/relationships/slideLayout" Target="../slideLayouts/slideLayout295.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32" Type="http://schemas.openxmlformats.org/officeDocument/2006/relationships/slideLayout" Target="../slideLayouts/slideLayout298.xml"/><Relationship Id="rId37" Type="http://schemas.openxmlformats.org/officeDocument/2006/relationships/slideLayout" Target="../slideLayouts/slideLayout303.xml"/><Relationship Id="rId40" Type="http://schemas.openxmlformats.org/officeDocument/2006/relationships/slideLayout" Target="../slideLayouts/slideLayout306.xml"/><Relationship Id="rId45" Type="http://schemas.openxmlformats.org/officeDocument/2006/relationships/slideLayout" Target="../slideLayouts/slideLayout311.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36" Type="http://schemas.openxmlformats.org/officeDocument/2006/relationships/slideLayout" Target="../slideLayouts/slideLayout302.xml"/><Relationship Id="rId49" Type="http://schemas.openxmlformats.org/officeDocument/2006/relationships/theme" Target="../theme/theme14.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31" Type="http://schemas.openxmlformats.org/officeDocument/2006/relationships/slideLayout" Target="../slideLayouts/slideLayout297.xml"/><Relationship Id="rId44" Type="http://schemas.openxmlformats.org/officeDocument/2006/relationships/slideLayout" Target="../slideLayouts/slideLayout310.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30" Type="http://schemas.openxmlformats.org/officeDocument/2006/relationships/slideLayout" Target="../slideLayouts/slideLayout296.xml"/><Relationship Id="rId35" Type="http://schemas.openxmlformats.org/officeDocument/2006/relationships/slideLayout" Target="../slideLayouts/slideLayout301.xml"/><Relationship Id="rId43" Type="http://schemas.openxmlformats.org/officeDocument/2006/relationships/slideLayout" Target="../slideLayouts/slideLayout309.xml"/><Relationship Id="rId48" Type="http://schemas.openxmlformats.org/officeDocument/2006/relationships/slideLayout" Target="../slideLayouts/slideLayout314.xml"/><Relationship Id="rId8" Type="http://schemas.openxmlformats.org/officeDocument/2006/relationships/slideLayout" Target="../slideLayouts/slideLayout274.xml"/><Relationship Id="rId3" Type="http://schemas.openxmlformats.org/officeDocument/2006/relationships/slideLayout" Target="../slideLayouts/slideLayout269.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slideLayout" Target="../slideLayouts/slideLayout299.xml"/><Relationship Id="rId38" Type="http://schemas.openxmlformats.org/officeDocument/2006/relationships/slideLayout" Target="../slideLayouts/slideLayout304.xml"/><Relationship Id="rId46" Type="http://schemas.openxmlformats.org/officeDocument/2006/relationships/slideLayout" Target="../slideLayouts/slideLayout312.xml"/><Relationship Id="rId20" Type="http://schemas.openxmlformats.org/officeDocument/2006/relationships/slideLayout" Target="../slideLayouts/slideLayout286.xml"/><Relationship Id="rId41" Type="http://schemas.openxmlformats.org/officeDocument/2006/relationships/slideLayout" Target="../slideLayouts/slideLayout307.xml"/><Relationship Id="rId1" Type="http://schemas.openxmlformats.org/officeDocument/2006/relationships/slideLayout" Target="../slideLayouts/slideLayout267.xml"/><Relationship Id="rId6" Type="http://schemas.openxmlformats.org/officeDocument/2006/relationships/slideLayout" Target="../slideLayouts/slideLayout27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slideLayout" Target="../slideLayouts/slideLayout353.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42" Type="http://schemas.openxmlformats.org/officeDocument/2006/relationships/slideLayout" Target="../slideLayouts/slideLayout356.xml"/><Relationship Id="rId47" Type="http://schemas.openxmlformats.org/officeDocument/2006/relationships/slideLayout" Target="../slideLayouts/slideLayout361.xml"/><Relationship Id="rId7" Type="http://schemas.openxmlformats.org/officeDocument/2006/relationships/slideLayout" Target="../slideLayouts/slideLayout32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9" Type="http://schemas.openxmlformats.org/officeDocument/2006/relationships/slideLayout" Target="../slideLayouts/slideLayout343.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slideLayout" Target="../slideLayouts/slideLayout354.xml"/><Relationship Id="rId45" Type="http://schemas.openxmlformats.org/officeDocument/2006/relationships/slideLayout" Target="../slideLayouts/slideLayout359.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49" Type="http://schemas.openxmlformats.org/officeDocument/2006/relationships/theme" Target="../theme/theme15.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4" Type="http://schemas.openxmlformats.org/officeDocument/2006/relationships/slideLayout" Target="../slideLayouts/slideLayout358.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43" Type="http://schemas.openxmlformats.org/officeDocument/2006/relationships/slideLayout" Target="../slideLayouts/slideLayout357.xml"/><Relationship Id="rId48" Type="http://schemas.openxmlformats.org/officeDocument/2006/relationships/slideLayout" Target="../slideLayouts/slideLayout362.xml"/><Relationship Id="rId8" Type="http://schemas.openxmlformats.org/officeDocument/2006/relationships/slideLayout" Target="../slideLayouts/slideLayout322.xml"/><Relationship Id="rId3" Type="http://schemas.openxmlformats.org/officeDocument/2006/relationships/slideLayout" Target="../slideLayouts/slideLayout317.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 Id="rId46" Type="http://schemas.openxmlformats.org/officeDocument/2006/relationships/slideLayout" Target="../slideLayouts/slideLayout360.xml"/><Relationship Id="rId20" Type="http://schemas.openxmlformats.org/officeDocument/2006/relationships/slideLayout" Target="../slideLayouts/slideLayout334.xml"/><Relationship Id="rId41" Type="http://schemas.openxmlformats.org/officeDocument/2006/relationships/slideLayout" Target="../slideLayouts/slideLayout355.xml"/><Relationship Id="rId1" Type="http://schemas.openxmlformats.org/officeDocument/2006/relationships/slideLayout" Target="../slideLayouts/slideLayout315.xml"/><Relationship Id="rId6" Type="http://schemas.openxmlformats.org/officeDocument/2006/relationships/slideLayout" Target="../slideLayouts/slideLayout32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3" Type="http://schemas.openxmlformats.org/officeDocument/2006/relationships/slideLayout" Target="../slideLayouts/slideLayout365.xml"/><Relationship Id="rId21" Type="http://schemas.openxmlformats.org/officeDocument/2006/relationships/slideLayout" Target="../slideLayouts/slideLayout383.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theme" Target="../theme/theme16.xml"/><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26" Type="http://schemas.openxmlformats.org/officeDocument/2006/relationships/slideLayout" Target="../slideLayouts/slideLayout410.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5" Type="http://schemas.openxmlformats.org/officeDocument/2006/relationships/slideLayout" Target="../slideLayouts/slideLayout409.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29" Type="http://schemas.openxmlformats.org/officeDocument/2006/relationships/theme" Target="../theme/theme17.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slideLayout" Target="../slideLayouts/slideLayout408.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28" Type="http://schemas.openxmlformats.org/officeDocument/2006/relationships/slideLayout" Target="../slideLayouts/slideLayout412.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 Id="rId27" Type="http://schemas.openxmlformats.org/officeDocument/2006/relationships/slideLayout" Target="../slideLayouts/slideLayout4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theme" Target="../theme/theme4.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image" Target="../media/image9.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5.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image" Target="../media/image9.emf"/><Relationship Id="rId3" Type="http://schemas.openxmlformats.org/officeDocument/2006/relationships/slideLayout" Target="../slideLayouts/slideLayout96.xml"/><Relationship Id="rId21" Type="http://schemas.openxmlformats.org/officeDocument/2006/relationships/image" Target="../media/image25.png"/><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theme" Target="../theme/theme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24.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23.pn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9.emf"/><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9.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8"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56" r:id="rId13"/>
    <p:sldLayoutId id="2147483757" r:id="rId14"/>
    <p:sldLayoutId id="2147483826" r:id="rId15"/>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108359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800498842"/>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420449244"/>
      </p:ext>
    </p:extLst>
  </p:cSld>
  <p:clrMap bg1="dk1" tx1="lt1" bg2="dk2" tx2="lt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4868617"/>
      </p:ext>
    </p:extLst>
  </p:cSld>
  <p:clrMap bg1="dk1" tx1="lt1" bg2="dk2" tx2="lt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727244"/>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 id="2147484004" r:id="rId36"/>
    <p:sldLayoutId id="2147484005" r:id="rId37"/>
    <p:sldLayoutId id="2147484006" r:id="rId38"/>
    <p:sldLayoutId id="2147484007" r:id="rId39"/>
    <p:sldLayoutId id="2147484008" r:id="rId40"/>
    <p:sldLayoutId id="2147484009" r:id="rId41"/>
    <p:sldLayoutId id="2147484010" r:id="rId42"/>
    <p:sldLayoutId id="2147484011" r:id="rId43"/>
    <p:sldLayoutId id="2147484012" r:id="rId44"/>
    <p:sldLayoutId id="2147484013" r:id="rId45"/>
    <p:sldLayoutId id="2147484014" r:id="rId46"/>
    <p:sldLayoutId id="2147484015" r:id="rId47"/>
    <p:sldLayoutId id="214748401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1235368"/>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 id="2147484052" r:id="rId35"/>
    <p:sldLayoutId id="2147484053" r:id="rId36"/>
    <p:sldLayoutId id="2147484054" r:id="rId37"/>
    <p:sldLayoutId id="2147484055" r:id="rId38"/>
    <p:sldLayoutId id="2147484056" r:id="rId39"/>
    <p:sldLayoutId id="2147484057" r:id="rId40"/>
    <p:sldLayoutId id="2147484058" r:id="rId41"/>
    <p:sldLayoutId id="2147484059" r:id="rId42"/>
    <p:sldLayoutId id="2147484060" r:id="rId43"/>
    <p:sldLayoutId id="2147484061" r:id="rId44"/>
    <p:sldLayoutId id="2147484062" r:id="rId45"/>
    <p:sldLayoutId id="2147484063" r:id="rId46"/>
    <p:sldLayoutId id="2147484064" r:id="rId47"/>
    <p:sldLayoutId id="214748406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18747459"/>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 id="2147484088" r:id="rId22"/>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8112075"/>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41" r:id="rId14"/>
    <p:sldLayoutId id="2147483742" r:id="rId15"/>
    <p:sldLayoutId id="2147483827" r:id="rId16"/>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3234542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10/11/2022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136086827"/>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6" name="Picture 5">
            <a:extLst>
              <a:ext uri="{FF2B5EF4-FFF2-40B4-BE49-F238E27FC236}">
                <a16:creationId xmlns:a16="http://schemas.microsoft.com/office/drawing/2014/main" id="{12FB97FA-7274-C94D-93CC-BF6E102B527D}"/>
              </a:ext>
            </a:extLst>
          </p:cNvPr>
          <p:cNvPicPr>
            <a:picLocks noChangeAspect="1"/>
          </p:cNvPicPr>
          <p:nvPr userDrawn="1"/>
        </p:nvPicPr>
        <p:blipFill>
          <a:blip r:embed="rId19"/>
          <a:stretch>
            <a:fillRect/>
          </a:stretch>
        </p:blipFill>
        <p:spPr>
          <a:xfrm>
            <a:off x="7658100" y="4307493"/>
            <a:ext cx="4533900" cy="2549775"/>
          </a:xfrm>
          <a:prstGeom prst="rect">
            <a:avLst/>
          </a:prstGeom>
        </p:spPr>
      </p:pic>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27670532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200707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074779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48248859"/>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229.xml"/><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0.xml"/><Relationship Id="rId1" Type="http://schemas.openxmlformats.org/officeDocument/2006/relationships/slideLayout" Target="../slideLayouts/slideLayout371.xml"/><Relationship Id="rId5" Type="http://schemas.openxmlformats.org/officeDocument/2006/relationships/image" Target="../media/image111.png"/><Relationship Id="rId4" Type="http://schemas.openxmlformats.org/officeDocument/2006/relationships/image" Target="../media/image1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xml"/><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1.xml"/><Relationship Id="rId1" Type="http://schemas.openxmlformats.org/officeDocument/2006/relationships/slideLayout" Target="../slideLayouts/slideLayout398.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7.png"/><Relationship Id="rId7" Type="http://schemas.openxmlformats.org/officeDocument/2006/relationships/image" Target="../media/image120.sv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8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7.png"/><Relationship Id="rId7" Type="http://schemas.openxmlformats.org/officeDocument/2006/relationships/image" Target="../media/image120.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84.svg"/></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hyperlink" Target="https://blazor.net/" TargetMode="Externa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78.xml"/><Relationship Id="rId5" Type="http://schemas.openxmlformats.org/officeDocument/2006/relationships/image" Target="../media/image69.png"/><Relationship Id="rId4" Type="http://schemas.openxmlformats.org/officeDocument/2006/relationships/image" Target="../media/image68.svg"/></Relationships>
</file>

<file path=ppt/slides/_rels/slide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28.wmf"/><Relationship Id="rId5" Type="http://schemas.openxmlformats.org/officeDocument/2006/relationships/oleObject" Target="../embeddings/oleObject1.bin"/><Relationship Id="rId4" Type="http://schemas.openxmlformats.org/officeDocument/2006/relationships/image" Target="../media/image127.svg"/></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130.svg"/></Relationships>
</file>

<file path=ppt/slides/_rels/slide2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20.sv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77.png"/><Relationship Id="rId5" Type="http://schemas.openxmlformats.org/officeDocument/2006/relationships/image" Target="../media/image133.png"/><Relationship Id="rId4" Type="http://schemas.openxmlformats.org/officeDocument/2006/relationships/image" Target="../media/image132.svg"/><Relationship Id="rId9" Type="http://schemas.openxmlformats.org/officeDocument/2006/relationships/image" Target="../media/image135.svg"/></Relationships>
</file>

<file path=ppt/slides/_rels/slide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xml"/><Relationship Id="rId1" Type="http://schemas.openxmlformats.org/officeDocument/2006/relationships/slideLayout" Target="../slideLayouts/slideLayout246.xml"/></Relationships>
</file>

<file path=ppt/slides/_rels/slide2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246.xml"/><Relationship Id="rId5" Type="http://schemas.openxmlformats.org/officeDocument/2006/relationships/image" Target="../media/image135.svg"/><Relationship Id="rId4" Type="http://schemas.openxmlformats.org/officeDocument/2006/relationships/image" Target="../media/image1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8.xml"/></Relationships>
</file>

<file path=ppt/slides/_rels/slide29.xml.rels><?xml version="1.0" encoding="UTF-8" standalone="yes"?>
<Relationships xmlns="http://schemas.openxmlformats.org/package/2006/relationships"><Relationship Id="rId2" Type="http://schemas.openxmlformats.org/officeDocument/2006/relationships/hyperlink" Target="https://aka.ms/aspnet/roadma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xml"/><Relationship Id="rId1" Type="http://schemas.openxmlformats.org/officeDocument/2006/relationships/slideLayout" Target="../slideLayouts/slideLayout359.xml"/><Relationship Id="rId4" Type="http://schemas.openxmlformats.org/officeDocument/2006/relationships/chart" Target="../charts/char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4.xml"/><Relationship Id="rId16" Type="http://schemas.openxmlformats.org/officeDocument/2006/relationships/image" Target="../media/image84.svg"/><Relationship Id="rId1" Type="http://schemas.openxmlformats.org/officeDocument/2006/relationships/slideLayout" Target="../slideLayouts/slideLayout24.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63.xml"/><Relationship Id="rId4" Type="http://schemas.openxmlformats.org/officeDocument/2006/relationships/image" Target="../media/image84.svg"/></Relationships>
</file>

<file path=ppt/slides/_rels/slide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svg"/><Relationship Id="rId9" Type="http://schemas.openxmlformats.org/officeDocument/2006/relationships/image" Target="../media/image91.png"/></Relationships>
</file>

<file path=ppt/slides/_rels/slide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96.png"/><Relationship Id="rId15" Type="http://schemas.openxmlformats.org/officeDocument/2006/relationships/image" Target="../media/image106.svg"/><Relationship Id="rId10" Type="http://schemas.openxmlformats.org/officeDocument/2006/relationships/image" Target="../media/image101.png"/><Relationship Id="rId4" Type="http://schemas.openxmlformats.org/officeDocument/2006/relationships/image" Target="../media/image95.svg"/><Relationship Id="rId9" Type="http://schemas.openxmlformats.org/officeDocument/2006/relationships/image" Target="../media/image100.svg"/><Relationship Id="rId1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7106479"/>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1709738"/>
            <a:ext cx="8769350" cy="2852737"/>
          </a:xfrm>
        </p:spPr>
        <p:txBody>
          <a:bodyPr anchor="t"/>
          <a:lstStyle/>
          <a:p>
            <a:r>
              <a:rPr lang="en-US" dirty="0"/>
              <a:t>Modern Web UI with .NET &amp; Blazor</a:t>
            </a:r>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t>Daniel Roth</a:t>
            </a:r>
          </a:p>
          <a:p>
            <a:r>
              <a:rPr lang="en-US" dirty="0"/>
              <a:t>Principal Product Manager</a:t>
            </a:r>
          </a:p>
          <a:p>
            <a:r>
              <a:rPr lang="en-US" dirty="0"/>
              <a:t>Microsoft</a:t>
            </a:r>
          </a:p>
        </p:txBody>
      </p:sp>
      <p:pic>
        <p:nvPicPr>
          <p:cNvPr id="5" name="Graphic 4">
            <a:extLst>
              <a:ext uri="{FF2B5EF4-FFF2-40B4-BE49-F238E27FC236}">
                <a16:creationId xmlns:a16="http://schemas.microsoft.com/office/drawing/2014/main" id="{F9050E2C-8D9A-46E0-B82B-2D10D22AB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3858" y="3136106"/>
            <a:ext cx="4151189" cy="3831867"/>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044DE-C83D-4B80-BCA4-917D6091DA3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84"/>
          <a:stretch/>
        </p:blipFill>
        <p:spPr>
          <a:xfrm>
            <a:off x="6937847" y="1561432"/>
            <a:ext cx="5340619" cy="4794635"/>
          </a:xfrm>
          <a:prstGeom prst="rect">
            <a:avLst/>
          </a:prstGeom>
        </p:spPr>
      </p:pic>
      <p:sp>
        <p:nvSpPr>
          <p:cNvPr id="2" name="Title 1">
            <a:extLst>
              <a:ext uri="{FF2B5EF4-FFF2-40B4-BE49-F238E27FC236}">
                <a16:creationId xmlns:a16="http://schemas.microsoft.com/office/drawing/2014/main" id="{227E3CC9-6FCE-4012-9693-A6FA2F79E556}"/>
              </a:ext>
            </a:extLst>
          </p:cNvPr>
          <p:cNvSpPr>
            <a:spLocks noGrp="1"/>
          </p:cNvSpPr>
          <p:nvPr>
            <p:ph type="title"/>
          </p:nvPr>
        </p:nvSpPr>
        <p:spPr/>
        <p:txBody>
          <a:bodyPr/>
          <a:lstStyle/>
          <a:p>
            <a:r>
              <a:rPr lang="en-US"/>
              <a:t>Blazor Fluent UI Components</a:t>
            </a:r>
          </a:p>
        </p:txBody>
      </p:sp>
      <p:sp>
        <p:nvSpPr>
          <p:cNvPr id="4" name="Content Placeholder 3">
            <a:extLst>
              <a:ext uri="{FF2B5EF4-FFF2-40B4-BE49-F238E27FC236}">
                <a16:creationId xmlns:a16="http://schemas.microsoft.com/office/drawing/2014/main" id="{CFEA2ABE-7813-4453-BBE2-0C99EDBCB75B}"/>
              </a:ext>
            </a:extLst>
          </p:cNvPr>
          <p:cNvSpPr>
            <a:spLocks noGrp="1"/>
          </p:cNvSpPr>
          <p:nvPr>
            <p:ph idx="1"/>
          </p:nvPr>
        </p:nvSpPr>
        <p:spPr>
          <a:xfrm>
            <a:off x="838200" y="2495921"/>
            <a:ext cx="5771147" cy="3637082"/>
          </a:xfrm>
        </p:spPr>
        <p:txBody>
          <a:bodyPr>
            <a:normAutofit/>
          </a:bodyPr>
          <a:lstStyle/>
          <a:p>
            <a:r>
              <a:rPr lang="en-US"/>
              <a:t>40+ Blazor components </a:t>
            </a:r>
          </a:p>
          <a:p>
            <a:r>
              <a:rPr lang="en-US"/>
              <a:t>Fully accessible with light, dark, and high contrast modes</a:t>
            </a:r>
          </a:p>
          <a:p>
            <a:r>
              <a:rPr lang="en-US"/>
              <a:t>Default styles match the latest Windows 11 Fluent visuals </a:t>
            </a:r>
          </a:p>
          <a:p>
            <a:r>
              <a:rPr lang="en-US"/>
              <a:t>Integration with web, Windows, Teams, Office, and more</a:t>
            </a:r>
          </a:p>
        </p:txBody>
      </p:sp>
      <p:sp>
        <p:nvSpPr>
          <p:cNvPr id="5" name="Content Placeholder 4">
            <a:extLst>
              <a:ext uri="{FF2B5EF4-FFF2-40B4-BE49-F238E27FC236}">
                <a16:creationId xmlns:a16="http://schemas.microsoft.com/office/drawing/2014/main" id="{21D03A05-98FB-4ECB-8798-8DB028033082}"/>
              </a:ext>
            </a:extLst>
          </p:cNvPr>
          <p:cNvSpPr>
            <a:spLocks noGrp="1"/>
          </p:cNvSpPr>
          <p:nvPr>
            <p:ph idx="13"/>
          </p:nvPr>
        </p:nvSpPr>
        <p:spPr>
          <a:xfrm>
            <a:off x="838200" y="6064194"/>
            <a:ext cx="10515600" cy="579149"/>
          </a:xfrm>
        </p:spPr>
        <p:txBody>
          <a:bodyPr>
            <a:normAutofit/>
          </a:bodyPr>
          <a:lstStyle/>
          <a:p>
            <a:r>
              <a:rPr lang="en-US" sz="2400"/>
              <a:t>aka.ms/blazor-fluent-ui </a:t>
            </a:r>
          </a:p>
        </p:txBody>
      </p:sp>
      <p:pic>
        <p:nvPicPr>
          <p:cNvPr id="1026" name="x_Picture 2" descr="Graphical user interface&#10;&#10;Description automatically generated">
            <a:extLst>
              <a:ext uri="{FF2B5EF4-FFF2-40B4-BE49-F238E27FC236}">
                <a16:creationId xmlns:a16="http://schemas.microsoft.com/office/drawing/2014/main" id="{42191446-DDFB-479B-A9A8-01765E4C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496" y="1892974"/>
            <a:ext cx="4791240" cy="31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531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0798C9F-D368-404C-B36C-902A021B2C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86" r="52663"/>
          <a:stretch/>
        </p:blipFill>
        <p:spPr bwMode="auto">
          <a:xfrm>
            <a:off x="0" y="0"/>
            <a:ext cx="51947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CA640F-1B3D-48EA-847E-7A47D2F97DD8}"/>
              </a:ext>
            </a:extLst>
          </p:cNvPr>
          <p:cNvSpPr txBox="1"/>
          <p:nvPr/>
        </p:nvSpPr>
        <p:spPr>
          <a:xfrm>
            <a:off x="5896305" y="2112578"/>
            <a:ext cx="534451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Uses Blazor as part of </a:t>
            </a:r>
            <a:r>
              <a:rPr kumimoji="0" lang="en-US" sz="20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FlightPulse</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an app that puts data and analytics in the hands of more than 3,000 Qantas pilots to help them improve safety and efficiency on every flight.</a:t>
            </a:r>
          </a:p>
        </p:txBody>
      </p:sp>
      <p:pic>
        <p:nvPicPr>
          <p:cNvPr id="1026" name="Picture 1">
            <a:extLst>
              <a:ext uri="{FF2B5EF4-FFF2-40B4-BE49-F238E27FC236}">
                <a16:creationId xmlns:a16="http://schemas.microsoft.com/office/drawing/2014/main" id="{A1A97AEB-2A9A-4E8A-B668-049806466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305" y="3728425"/>
            <a:ext cx="5436449" cy="2660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E Digital | U.S. Chamber of Commerce Foundation">
            <a:extLst>
              <a:ext uri="{FF2B5EF4-FFF2-40B4-BE49-F238E27FC236}">
                <a16:creationId xmlns:a16="http://schemas.microsoft.com/office/drawing/2014/main" id="{EA7E1861-1D07-4000-9D2A-6A394406A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305" y="368775"/>
            <a:ext cx="3889164" cy="138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7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descr="Graphical user interface, application, Excel&#10;&#10;Description automatically generated">
            <a:extLst>
              <a:ext uri="{FF2B5EF4-FFF2-40B4-BE49-F238E27FC236}">
                <a16:creationId xmlns:a16="http://schemas.microsoft.com/office/drawing/2014/main" id="{FFCCE291-57CA-4CA1-94B9-2AEAF8639CE4}"/>
              </a:ext>
            </a:extLst>
          </p:cNvPr>
          <p:cNvPicPr>
            <a:picLocks noChangeAspect="1"/>
          </p:cNvPicPr>
          <p:nvPr/>
        </p:nvPicPr>
        <p:blipFill>
          <a:blip r:embed="rId2"/>
          <a:stretch>
            <a:fillRect/>
          </a:stretch>
        </p:blipFill>
        <p:spPr>
          <a:xfrm>
            <a:off x="5281007" y="600100"/>
            <a:ext cx="6403206" cy="380455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CC635A9-8B84-44BC-AB47-C5316863C59D}"/>
              </a:ext>
            </a:extLst>
          </p:cNvPr>
          <p:cNvPicPr>
            <a:picLocks noChangeAspect="1"/>
          </p:cNvPicPr>
          <p:nvPr/>
        </p:nvPicPr>
        <p:blipFill>
          <a:blip r:embed="rId3"/>
          <a:stretch>
            <a:fillRect/>
          </a:stretch>
        </p:blipFill>
        <p:spPr>
          <a:xfrm>
            <a:off x="8429271" y="3496065"/>
            <a:ext cx="3430914" cy="2761835"/>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DCC7FE2-10F1-4E6D-819C-728453DC24AF}"/>
              </a:ext>
            </a:extLst>
          </p:cNvPr>
          <p:cNvPicPr>
            <a:picLocks noChangeAspect="1"/>
          </p:cNvPicPr>
          <p:nvPr/>
        </p:nvPicPr>
        <p:blipFill rotWithShape="1">
          <a:blip r:embed="rId4"/>
          <a:srcRect l="2087" t="1642" r="2966" b="1669"/>
          <a:stretch/>
        </p:blipFill>
        <p:spPr>
          <a:xfrm>
            <a:off x="5647479" y="3236847"/>
            <a:ext cx="2697260" cy="3280269"/>
          </a:xfrm>
          <a:prstGeom prst="rect">
            <a:avLst/>
          </a:prstGeom>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DA248D29-BADA-4A09-B2BE-8CFBD3F93015}"/>
              </a:ext>
            </a:extLst>
          </p:cNvPr>
          <p:cNvSpPr txBox="1"/>
          <p:nvPr/>
        </p:nvSpPr>
        <p:spPr>
          <a:xfrm>
            <a:off x="581217" y="600100"/>
            <a:ext cx="4523817" cy="1077218"/>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INTRACT</a:t>
            </a:r>
            <a:br>
              <a:rPr kumimoji="0" lang="en-US" sz="44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br>
            <a:r>
              <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(Insider Trading Compliance Platform)</a:t>
            </a:r>
            <a:endParaRPr kumimoji="0" lang="en-US" sz="44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p:txBody>
      </p:sp>
      <p:sp>
        <p:nvSpPr>
          <p:cNvPr id="29" name="TextBox 28">
            <a:extLst>
              <a:ext uri="{FF2B5EF4-FFF2-40B4-BE49-F238E27FC236}">
                <a16:creationId xmlns:a16="http://schemas.microsoft.com/office/drawing/2014/main" id="{F45ECFC6-44C2-4E81-BBA2-6F7E1AF2E348}"/>
              </a:ext>
            </a:extLst>
          </p:cNvPr>
          <p:cNvSpPr txBox="1"/>
          <p:nvPr/>
        </p:nvSpPr>
        <p:spPr>
          <a:xfrm>
            <a:off x="581217" y="2036518"/>
            <a:ext cx="4287962" cy="4401205"/>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Identify and notify insiders at Microsoft of their responsibilities when trading Microsoft securities.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Administrative functions for tracking groups, managing restrictions, identifying anomalies using machine learning, and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rPr>
              <a:t>Also built with ASP.NET Core, Entity Framework Core, ML.NET, and Azure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36862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E75AEE1-7E8A-4678-91AB-8BC2364390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39" r="13475"/>
          <a:stretch/>
        </p:blipFill>
        <p:spPr bwMode="auto">
          <a:xfrm>
            <a:off x="6096001" y="0"/>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A07682-9D09-4CDA-9AA5-8290C9E41B44}"/>
              </a:ext>
            </a:extLst>
          </p:cNvPr>
          <p:cNvSpPr txBox="1"/>
          <p:nvPr/>
        </p:nvSpPr>
        <p:spPr>
          <a:xfrm>
            <a:off x="665267" y="488770"/>
            <a:ext cx="665267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4"/>
                </a:solidFill>
                <a:effectLst/>
                <a:uLnTx/>
                <a:uFillTx/>
                <a:latin typeface="Segoe UI" panose="020B0502040204020203" pitchFamily="34" charset="0"/>
                <a:ea typeface="+mn-ea"/>
                <a:cs typeface="+mn-cs"/>
              </a:rPr>
              <a:t>Dynamics 365</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lumMod val="75000"/>
                    <a:lumOff val="25000"/>
                  </a:srgbClr>
                </a:solidFill>
                <a:effectLst/>
                <a:uLnTx/>
                <a:uFillTx/>
                <a:latin typeface="Segoe UI" panose="020B0502040204020203" pitchFamily="34" charset="0"/>
                <a:ea typeface="+mn-ea"/>
                <a:cs typeface="+mn-cs"/>
              </a:rPr>
              <a:t>Connected Spaces</a:t>
            </a:r>
            <a:endParaRPr kumimoji="0" lang="en-US" sz="3200" b="0" i="0" u="none" strike="noStrike" kern="1200" cap="none" spc="0" normalizeH="0" baseline="0" noProof="0" dirty="0">
              <a:ln>
                <a:noFill/>
              </a:ln>
              <a:solidFill>
                <a:srgbClr val="000000">
                  <a:lumMod val="75000"/>
                  <a:lumOff val="25000"/>
                </a:srgbClr>
              </a:solidFill>
              <a:effectLst/>
              <a:uLnTx/>
              <a:uFillTx/>
              <a:latin typeface="Segoe UI" panose="020B0502040204020203" pitchFamily="34" charset="0"/>
              <a:ea typeface="+mn-ea"/>
              <a:cs typeface="+mn-cs"/>
            </a:endParaRPr>
          </a:p>
        </p:txBody>
      </p:sp>
      <p:sp>
        <p:nvSpPr>
          <p:cNvPr id="11" name="TextBox 10">
            <a:extLst>
              <a:ext uri="{FF2B5EF4-FFF2-40B4-BE49-F238E27FC236}">
                <a16:creationId xmlns:a16="http://schemas.microsoft.com/office/drawing/2014/main" id="{B14BB8E2-BF91-4322-B491-8773D876EEE9}"/>
              </a:ext>
            </a:extLst>
          </p:cNvPr>
          <p:cNvSpPr txBox="1"/>
          <p:nvPr/>
        </p:nvSpPr>
        <p:spPr>
          <a:xfrm>
            <a:off x="665267" y="1707160"/>
            <a:ext cx="4185982" cy="31116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Optimize in-store operations with real-time observational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Blazor web app for in-store setup, monitoring, and training custom AI actions.</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2050" name="Picture 3">
            <a:extLst>
              <a:ext uri="{FF2B5EF4-FFF2-40B4-BE49-F238E27FC236}">
                <a16:creationId xmlns:a16="http://schemas.microsoft.com/office/drawing/2014/main" id="{121D46F9-107C-4879-B4FB-B50F3AE4B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67" y="3742252"/>
            <a:ext cx="4966891" cy="2451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0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1174750" y="457200"/>
            <a:ext cx="11017250" cy="554038"/>
          </a:xfrm>
        </p:spPr>
        <p:txBody>
          <a:bodyPr>
            <a:normAutofit fontScale="90000"/>
          </a:bodyPr>
          <a:lstStyle/>
          <a:p>
            <a:r>
              <a:rPr lang="en-US" dirty="0"/>
              <a:t>How it works</a:t>
            </a:r>
          </a:p>
        </p:txBody>
      </p:sp>
      <p:cxnSp>
        <p:nvCxnSpPr>
          <p:cNvPr id="17" name="Straight Connector 16">
            <a:extLst>
              <a:ext uri="{FF2B5EF4-FFF2-40B4-BE49-F238E27FC236}">
                <a16:creationId xmlns:a16="http://schemas.microsoft.com/office/drawing/2014/main" id="{E62C6460-CFC7-4118-B089-7E9C3999A4A8}"/>
              </a:ext>
            </a:extLst>
          </p:cNvPr>
          <p:cNvCxnSpPr/>
          <p:nvPr/>
        </p:nvCxnSpPr>
        <p:spPr>
          <a:xfrm>
            <a:off x="7213600" y="1744133"/>
            <a:ext cx="0" cy="42418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3449023-212B-4A8C-BBDE-1BD37A472F84}"/>
              </a:ext>
            </a:extLst>
          </p:cNvPr>
          <p:cNvGrpSpPr/>
          <p:nvPr/>
        </p:nvGrpSpPr>
        <p:grpSpPr>
          <a:xfrm>
            <a:off x="446108" y="1474223"/>
            <a:ext cx="6392796" cy="4252915"/>
            <a:chOff x="446108" y="1474223"/>
            <a:chExt cx="6392796" cy="4252915"/>
          </a:xfrm>
        </p:grpSpPr>
        <p:grpSp>
          <p:nvGrpSpPr>
            <p:cNvPr id="20" name="Group 19">
              <a:extLst>
                <a:ext uri="{FF2B5EF4-FFF2-40B4-BE49-F238E27FC236}">
                  <a16:creationId xmlns:a16="http://schemas.microsoft.com/office/drawing/2014/main" id="{090DC896-8892-4304-B2F2-25C7BBF6E040}"/>
                </a:ext>
              </a:extLst>
            </p:cNvPr>
            <p:cNvGrpSpPr/>
            <p:nvPr/>
          </p:nvGrpSpPr>
          <p:grpSpPr>
            <a:xfrm>
              <a:off x="446108" y="1474223"/>
              <a:ext cx="6392796" cy="4252915"/>
              <a:chOff x="446108" y="1474223"/>
              <a:chExt cx="6392796" cy="4252915"/>
            </a:xfrm>
          </p:grpSpPr>
          <p:pic>
            <p:nvPicPr>
              <p:cNvPr id="4" name="Graphic 3" descr="Server">
                <a:extLst>
                  <a:ext uri="{FF2B5EF4-FFF2-40B4-BE49-F238E27FC236}">
                    <a16:creationId xmlns:a16="http://schemas.microsoft.com/office/drawing/2014/main" id="{9E029407-0929-4439-872E-F253169D7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72" y="1862051"/>
                <a:ext cx="3532339" cy="3310456"/>
              </a:xfrm>
              <a:prstGeom prst="rect">
                <a:avLst/>
              </a:prstGeom>
            </p:spPr>
          </p:pic>
          <p:grpSp>
            <p:nvGrpSpPr>
              <p:cNvPr id="5" name="Group 4">
                <a:extLst>
                  <a:ext uri="{FF2B5EF4-FFF2-40B4-BE49-F238E27FC236}">
                    <a16:creationId xmlns:a16="http://schemas.microsoft.com/office/drawing/2014/main" id="{7F7AA72F-69EE-4210-89F4-F4BC8A0BA6C8}"/>
                  </a:ext>
                </a:extLst>
              </p:cNvPr>
              <p:cNvGrpSpPr/>
              <p:nvPr/>
            </p:nvGrpSpPr>
            <p:grpSpPr>
              <a:xfrm>
                <a:off x="446108" y="2935954"/>
                <a:ext cx="3756141" cy="2791184"/>
                <a:chOff x="5624219" y="3540444"/>
                <a:chExt cx="3094572" cy="2059862"/>
              </a:xfrm>
            </p:grpSpPr>
            <p:pic>
              <p:nvPicPr>
                <p:cNvPr id="43" name="Picture 42">
                  <a:extLst>
                    <a:ext uri="{FF2B5EF4-FFF2-40B4-BE49-F238E27FC236}">
                      <a16:creationId xmlns:a16="http://schemas.microsoft.com/office/drawing/2014/main" id="{E278FF0B-64DF-4450-BCED-7CD5CC7D45B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44" name="Freeform: Shape 43">
                  <a:extLst>
                    <a:ext uri="{FF2B5EF4-FFF2-40B4-BE49-F238E27FC236}">
                      <a16:creationId xmlns:a16="http://schemas.microsoft.com/office/drawing/2014/main" id="{E0D57642-970F-4A8B-9E27-F59FEDC58FA4}"/>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7004E83A-3056-42D8-BAE0-CBAC51C404BC}"/>
                  </a:ext>
                </a:extLst>
              </p:cNvPr>
              <p:cNvGrpSpPr/>
              <p:nvPr/>
            </p:nvGrpSpPr>
            <p:grpSpPr>
              <a:xfrm>
                <a:off x="4888421" y="2206022"/>
                <a:ext cx="1950483" cy="3364279"/>
                <a:chOff x="7698994" y="1757819"/>
                <a:chExt cx="1950483" cy="3364279"/>
              </a:xfrm>
            </p:grpSpPr>
            <p:grpSp>
              <p:nvGrpSpPr>
                <p:cNvPr id="47" name="Group 46">
                  <a:extLst>
                    <a:ext uri="{FF2B5EF4-FFF2-40B4-BE49-F238E27FC236}">
                      <a16:creationId xmlns:a16="http://schemas.microsoft.com/office/drawing/2014/main" id="{28A5E277-8AD0-46C2-859D-B546809C530D}"/>
                    </a:ext>
                  </a:extLst>
                </p:cNvPr>
                <p:cNvGrpSpPr/>
                <p:nvPr/>
              </p:nvGrpSpPr>
              <p:grpSpPr>
                <a:xfrm>
                  <a:off x="7698994" y="1757819"/>
                  <a:ext cx="1950483" cy="3364279"/>
                  <a:chOff x="6763968" y="1188192"/>
                  <a:chExt cx="3257666" cy="4202149"/>
                </a:xfrm>
              </p:grpSpPr>
              <p:sp>
                <p:nvSpPr>
                  <p:cNvPr id="49" name="Rectangle 48">
                    <a:extLst>
                      <a:ext uri="{FF2B5EF4-FFF2-40B4-BE49-F238E27FC236}">
                        <a16:creationId xmlns:a16="http://schemas.microsoft.com/office/drawing/2014/main" id="{2CBB7486-344B-4983-BCD4-DC0BC3274477}"/>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269FCEA-CAEC-4465-A5B6-1B0D8239859F}"/>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BCCE46C-7EB9-4ACE-9235-AE7D5A92F0C7}"/>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https...</a:t>
                    </a:r>
                  </a:p>
                </p:txBody>
              </p:sp>
              <p:sp>
                <p:nvSpPr>
                  <p:cNvPr id="52" name="Rectangle 51">
                    <a:extLst>
                      <a:ext uri="{FF2B5EF4-FFF2-40B4-BE49-F238E27FC236}">
                        <a16:creationId xmlns:a16="http://schemas.microsoft.com/office/drawing/2014/main" id="{4D06F4F6-572D-4AF5-8BEA-8766DCE910D4}"/>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72CD612-34DC-4F5C-A081-D85D9237B690}"/>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7881FD4-4082-4074-9F71-535F9A9F94C5}"/>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Isosceles Triangle 54">
                    <a:extLst>
                      <a:ext uri="{FF2B5EF4-FFF2-40B4-BE49-F238E27FC236}">
                        <a16:creationId xmlns:a16="http://schemas.microsoft.com/office/drawing/2014/main" id="{AF000327-D079-48E4-9556-71414CD27F33}"/>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36A1729D-6941-4C8C-8337-19B732D2D315}"/>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7" name="Straight Connector 56">
                    <a:extLst>
                      <a:ext uri="{FF2B5EF4-FFF2-40B4-BE49-F238E27FC236}">
                        <a16:creationId xmlns:a16="http://schemas.microsoft.com/office/drawing/2014/main" id="{96133483-B034-4407-9E4F-5688CA915F10}"/>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8" name="Straight Connector 57">
                    <a:extLst>
                      <a:ext uri="{FF2B5EF4-FFF2-40B4-BE49-F238E27FC236}">
                        <a16:creationId xmlns:a16="http://schemas.microsoft.com/office/drawing/2014/main" id="{DE95A7EC-BA05-4A36-B7F1-CE2EF7ECCF2A}"/>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9" name="Group 58">
                    <a:extLst>
                      <a:ext uri="{FF2B5EF4-FFF2-40B4-BE49-F238E27FC236}">
                        <a16:creationId xmlns:a16="http://schemas.microsoft.com/office/drawing/2014/main" id="{9A033C63-226D-4807-B644-600B8459DE61}"/>
                      </a:ext>
                    </a:extLst>
                  </p:cNvPr>
                  <p:cNvGrpSpPr/>
                  <p:nvPr/>
                </p:nvGrpSpPr>
                <p:grpSpPr>
                  <a:xfrm>
                    <a:off x="9745492" y="1259858"/>
                    <a:ext cx="166801" cy="125053"/>
                    <a:chOff x="6250177" y="1290073"/>
                    <a:chExt cx="96832" cy="54279"/>
                  </a:xfrm>
                </p:grpSpPr>
                <p:cxnSp>
                  <p:nvCxnSpPr>
                    <p:cNvPr id="66" name="Straight Connector 65">
                      <a:extLst>
                        <a:ext uri="{FF2B5EF4-FFF2-40B4-BE49-F238E27FC236}">
                          <a16:creationId xmlns:a16="http://schemas.microsoft.com/office/drawing/2014/main" id="{79371305-4E86-471B-859F-8D35873514CA}"/>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67" name="Straight Connector 66">
                      <a:extLst>
                        <a:ext uri="{FF2B5EF4-FFF2-40B4-BE49-F238E27FC236}">
                          <a16:creationId xmlns:a16="http://schemas.microsoft.com/office/drawing/2014/main" id="{067F0780-98DA-49FE-A053-858EBE1A3E36}"/>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60" name="Straight Connector 59">
                    <a:extLst>
                      <a:ext uri="{FF2B5EF4-FFF2-40B4-BE49-F238E27FC236}">
                        <a16:creationId xmlns:a16="http://schemas.microsoft.com/office/drawing/2014/main" id="{AE161E48-0428-45E5-AE69-CF0FBA09D2C9}"/>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sp>
              <p:nvSpPr>
                <p:cNvPr id="48" name="Rectangle 47">
                  <a:extLst>
                    <a:ext uri="{FF2B5EF4-FFF2-40B4-BE49-F238E27FC236}">
                      <a16:creationId xmlns:a16="http://schemas.microsoft.com/office/drawing/2014/main" id="{DADB4D51-FFA3-482F-8DCB-96DB71D426C1}"/>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1D88BC25-3FDC-4E14-8A67-C837312C8326}"/>
                  </a:ext>
                </a:extLst>
              </p:cNvPr>
              <p:cNvSpPr txBox="1"/>
              <p:nvPr/>
            </p:nvSpPr>
            <p:spPr>
              <a:xfrm>
                <a:off x="1434416" y="3579769"/>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Semibold"/>
                    <a:ea typeface="+mn-ea"/>
                    <a:cs typeface="+mn-cs"/>
                  </a:rPr>
                  <a:t>ASP.NET Core</a:t>
                </a:r>
              </a:p>
            </p:txBody>
          </p:sp>
          <p:pic>
            <p:nvPicPr>
              <p:cNvPr id="8" name="Graphic 7" descr="Line Arrow: Clockwise curve">
                <a:extLst>
                  <a:ext uri="{FF2B5EF4-FFF2-40B4-BE49-F238E27FC236}">
                    <a16:creationId xmlns:a16="http://schemas.microsoft.com/office/drawing/2014/main" id="{04C8EA55-C87B-494A-B772-E08ACC74C9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4211" y="3963270"/>
                <a:ext cx="911865" cy="1492262"/>
              </a:xfrm>
              <a:prstGeom prst="rect">
                <a:avLst/>
              </a:prstGeom>
              <a:effectLst/>
            </p:spPr>
          </p:pic>
          <p:pic>
            <p:nvPicPr>
              <p:cNvPr id="9" name="Graphic 8" descr="Line Arrow: Clockwise curve">
                <a:extLst>
                  <a:ext uri="{FF2B5EF4-FFF2-40B4-BE49-F238E27FC236}">
                    <a16:creationId xmlns:a16="http://schemas.microsoft.com/office/drawing/2014/main" id="{928908E8-3896-4BD9-A015-E7FC8BE5DA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70436" y="3520016"/>
                <a:ext cx="911864" cy="1492262"/>
              </a:xfrm>
              <a:prstGeom prst="rect">
                <a:avLst/>
              </a:prstGeom>
              <a:effectLst/>
            </p:spPr>
          </p:pic>
          <p:sp>
            <p:nvSpPr>
              <p:cNvPr id="10" name="TextBox 9">
                <a:extLst>
                  <a:ext uri="{FF2B5EF4-FFF2-40B4-BE49-F238E27FC236}">
                    <a16:creationId xmlns:a16="http://schemas.microsoft.com/office/drawing/2014/main" id="{5AC5523B-3B32-4C69-9DEF-D79DDDA03513}"/>
                  </a:ext>
                </a:extLst>
              </p:cNvPr>
              <p:cNvSpPr txBox="1"/>
              <p:nvPr/>
            </p:nvSpPr>
            <p:spPr>
              <a:xfrm>
                <a:off x="4085381" y="4288360"/>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FF27366-4C11-4355-B085-F55EBC1EE5F4}"/>
                  </a:ext>
                </a:extLst>
              </p:cNvPr>
              <p:cNvGrpSpPr/>
              <p:nvPr/>
            </p:nvGrpSpPr>
            <p:grpSpPr>
              <a:xfrm>
                <a:off x="1267723" y="4061811"/>
                <a:ext cx="2259720" cy="1453971"/>
                <a:chOff x="2044967" y="2752181"/>
                <a:chExt cx="2259720" cy="1453971"/>
              </a:xfrm>
            </p:grpSpPr>
            <p:sp>
              <p:nvSpPr>
                <p:cNvPr id="81" name="Rectangle: Rounded Corners 80">
                  <a:extLst>
                    <a:ext uri="{FF2B5EF4-FFF2-40B4-BE49-F238E27FC236}">
                      <a16:creationId xmlns:a16="http://schemas.microsoft.com/office/drawing/2014/main" id="{155BD868-9A1B-4604-B68C-EA1FB19DFFD3}"/>
                    </a:ext>
                  </a:extLst>
                </p:cNvPr>
                <p:cNvSpPr/>
                <p:nvPr/>
              </p:nvSpPr>
              <p:spPr>
                <a:xfrm>
                  <a:off x="2044967" y="2752181"/>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BC409A5-12EF-4BE2-9AC7-8A524DD9508C}"/>
                    </a:ext>
                  </a:extLst>
                </p:cNvPr>
                <p:cNvSpPr/>
                <p:nvPr/>
              </p:nvSpPr>
              <p:spPr>
                <a:xfrm>
                  <a:off x="2150732" y="3363773"/>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80" name="Rectangle 79">
                  <a:extLst>
                    <a:ext uri="{FF2B5EF4-FFF2-40B4-BE49-F238E27FC236}">
                      <a16:creationId xmlns:a16="http://schemas.microsoft.com/office/drawing/2014/main" id="{5A3E1119-E953-4FEE-821A-6CB19BBD4856}"/>
                    </a:ext>
                  </a:extLst>
                </p:cNvPr>
                <p:cNvSpPr/>
                <p:nvPr/>
              </p:nvSpPr>
              <p:spPr>
                <a:xfrm>
                  <a:off x="2150732" y="381023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cxnSp>
            <p:nvCxnSpPr>
              <p:cNvPr id="12" name="Straight Connector 11">
                <a:extLst>
                  <a:ext uri="{FF2B5EF4-FFF2-40B4-BE49-F238E27FC236}">
                    <a16:creationId xmlns:a16="http://schemas.microsoft.com/office/drawing/2014/main" id="{89518EC5-3479-41EB-8F4C-5B2BF26672E2}"/>
                  </a:ext>
                </a:extLst>
              </p:cNvPr>
              <p:cNvCxnSpPr>
                <a:cxnSpLocks/>
              </p:cNvCxnSpPr>
              <p:nvPr/>
            </p:nvCxnSpPr>
            <p:spPr>
              <a:xfrm>
                <a:off x="6381047" y="2371859"/>
                <a:ext cx="118704" cy="0"/>
              </a:xfrm>
              <a:prstGeom prst="line">
                <a:avLst/>
              </a:prstGeom>
              <a:noFill/>
              <a:ln w="25400" cap="flat" cmpd="sng" algn="ctr">
                <a:solidFill>
                  <a:sysClr val="window" lastClr="FFFFFF"/>
                </a:solidFill>
                <a:prstDash val="solid"/>
                <a:miter lim="800000"/>
              </a:ln>
              <a:effectLst/>
            </p:spPr>
          </p:cxnSp>
          <p:cxnSp>
            <p:nvCxnSpPr>
              <p:cNvPr id="13" name="Straight Connector 12">
                <a:extLst>
                  <a:ext uri="{FF2B5EF4-FFF2-40B4-BE49-F238E27FC236}">
                    <a16:creationId xmlns:a16="http://schemas.microsoft.com/office/drawing/2014/main" id="{69B98FE7-3202-4002-BEBE-9E4FE3AF120D}"/>
                  </a:ext>
                </a:extLst>
              </p:cNvPr>
              <p:cNvCxnSpPr>
                <a:cxnSpLocks/>
              </p:cNvCxnSpPr>
              <p:nvPr/>
            </p:nvCxnSpPr>
            <p:spPr>
              <a:xfrm>
                <a:off x="6381115" y="2278413"/>
                <a:ext cx="118709" cy="0"/>
              </a:xfrm>
              <a:prstGeom prst="line">
                <a:avLst/>
              </a:prstGeom>
              <a:noFill/>
              <a:ln w="25400" cap="flat" cmpd="sng" algn="ctr">
                <a:solidFill>
                  <a:sysClr val="window" lastClr="FFFFFF"/>
                </a:solidFill>
                <a:prstDash val="solid"/>
                <a:miter lim="800000"/>
              </a:ln>
              <a:effectLst/>
            </p:spPr>
          </p:cxnSp>
          <p:cxnSp>
            <p:nvCxnSpPr>
              <p:cNvPr id="14" name="Straight Connector 13">
                <a:extLst>
                  <a:ext uri="{FF2B5EF4-FFF2-40B4-BE49-F238E27FC236}">
                    <a16:creationId xmlns:a16="http://schemas.microsoft.com/office/drawing/2014/main" id="{99111983-92A4-4894-B0F8-DABF19E64D41}"/>
                  </a:ext>
                </a:extLst>
              </p:cNvPr>
              <p:cNvCxnSpPr>
                <a:cxnSpLocks/>
              </p:cNvCxnSpPr>
              <p:nvPr/>
            </p:nvCxnSpPr>
            <p:spPr>
              <a:xfrm>
                <a:off x="6497857" y="2275193"/>
                <a:ext cx="0" cy="93446"/>
              </a:xfrm>
              <a:prstGeom prst="line">
                <a:avLst/>
              </a:prstGeom>
              <a:noFill/>
              <a:ln w="2540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E3968F76-55BD-4916-AA82-52E983EF3371}"/>
                  </a:ext>
                </a:extLst>
              </p:cNvPr>
              <p:cNvCxnSpPr>
                <a:cxnSpLocks/>
              </p:cNvCxnSpPr>
              <p:nvPr/>
            </p:nvCxnSpPr>
            <p:spPr>
              <a:xfrm>
                <a:off x="6383785" y="2275198"/>
                <a:ext cx="0" cy="93446"/>
              </a:xfrm>
              <a:prstGeom prst="line">
                <a:avLst/>
              </a:prstGeom>
              <a:noFill/>
              <a:ln w="25400" cap="flat" cmpd="sng" algn="ctr">
                <a:solidFill>
                  <a:sysClr val="window" lastClr="FFFFFF"/>
                </a:solidFill>
                <a:prstDash val="solid"/>
                <a:miter lim="800000"/>
              </a:ln>
              <a:effectLst/>
            </p:spPr>
          </p:cxnSp>
          <p:sp>
            <p:nvSpPr>
              <p:cNvPr id="18" name="TextBox 17">
                <a:extLst>
                  <a:ext uri="{FF2B5EF4-FFF2-40B4-BE49-F238E27FC236}">
                    <a16:creationId xmlns:a16="http://schemas.microsoft.com/office/drawing/2014/main" id="{3972BA29-E200-428B-87E1-DB03DF17838A}"/>
                  </a:ext>
                </a:extLst>
              </p:cNvPr>
              <p:cNvSpPr txBox="1"/>
              <p:nvPr/>
            </p:nvSpPr>
            <p:spPr>
              <a:xfrm>
                <a:off x="3001218" y="1474223"/>
                <a:ext cx="2068900"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Blazor Server</a:t>
                </a:r>
              </a:p>
            </p:txBody>
          </p:sp>
        </p:grpSp>
        <p:grpSp>
          <p:nvGrpSpPr>
            <p:cNvPr id="24" name="Group 23">
              <a:extLst>
                <a:ext uri="{FF2B5EF4-FFF2-40B4-BE49-F238E27FC236}">
                  <a16:creationId xmlns:a16="http://schemas.microsoft.com/office/drawing/2014/main" id="{89EB9A52-F83F-432A-B170-0E558CB92AAC}"/>
                </a:ext>
              </a:extLst>
            </p:cNvPr>
            <p:cNvGrpSpPr/>
            <p:nvPr/>
          </p:nvGrpSpPr>
          <p:grpSpPr>
            <a:xfrm>
              <a:off x="1509411" y="4082015"/>
              <a:ext cx="1766788" cy="584775"/>
              <a:chOff x="346101" y="1416857"/>
              <a:chExt cx="1766788" cy="584775"/>
            </a:xfrm>
          </p:grpSpPr>
          <p:sp>
            <p:nvSpPr>
              <p:cNvPr id="16" name="TextBox 15">
                <a:extLst>
                  <a:ext uri="{FF2B5EF4-FFF2-40B4-BE49-F238E27FC236}">
                    <a16:creationId xmlns:a16="http://schemas.microsoft.com/office/drawing/2014/main" id="{8356BA11-3FDB-4DA3-8B79-EFB489B8E1F7}"/>
                  </a:ext>
                </a:extLst>
              </p:cNvPr>
              <p:cNvSpPr txBox="1"/>
              <p:nvPr/>
            </p:nvSpPr>
            <p:spPr>
              <a:xfrm>
                <a:off x="755943" y="1416857"/>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23" name="Graphic 22">
                <a:extLst>
                  <a:ext uri="{FF2B5EF4-FFF2-40B4-BE49-F238E27FC236}">
                    <a16:creationId xmlns:a16="http://schemas.microsoft.com/office/drawing/2014/main" id="{985D7E4A-B8CE-4C19-A6A9-313221CE66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01" y="1451470"/>
                <a:ext cx="498968" cy="498968"/>
              </a:xfrm>
              <a:prstGeom prst="rect">
                <a:avLst/>
              </a:prstGeom>
            </p:spPr>
          </p:pic>
        </p:grpSp>
      </p:grpSp>
      <p:grpSp>
        <p:nvGrpSpPr>
          <p:cNvPr id="26" name="Group 25">
            <a:extLst>
              <a:ext uri="{FF2B5EF4-FFF2-40B4-BE49-F238E27FC236}">
                <a16:creationId xmlns:a16="http://schemas.microsoft.com/office/drawing/2014/main" id="{133FCAD7-F977-403A-87FD-0DF1E12CBF3A}"/>
              </a:ext>
            </a:extLst>
          </p:cNvPr>
          <p:cNvGrpSpPr/>
          <p:nvPr/>
        </p:nvGrpSpPr>
        <p:grpSpPr>
          <a:xfrm>
            <a:off x="7614952" y="1533358"/>
            <a:ext cx="4046299" cy="4050278"/>
            <a:chOff x="7614952" y="1533358"/>
            <a:chExt cx="4046299" cy="4050278"/>
          </a:xfrm>
        </p:grpSpPr>
        <p:grpSp>
          <p:nvGrpSpPr>
            <p:cNvPr id="21" name="Group 20">
              <a:extLst>
                <a:ext uri="{FF2B5EF4-FFF2-40B4-BE49-F238E27FC236}">
                  <a16:creationId xmlns:a16="http://schemas.microsoft.com/office/drawing/2014/main" id="{D55B0CB3-BD27-4738-96FF-761B41855185}"/>
                </a:ext>
              </a:extLst>
            </p:cNvPr>
            <p:cNvGrpSpPr/>
            <p:nvPr/>
          </p:nvGrpSpPr>
          <p:grpSpPr>
            <a:xfrm>
              <a:off x="7614952" y="1533358"/>
              <a:ext cx="4046299" cy="4050278"/>
              <a:chOff x="7614952" y="1533358"/>
              <a:chExt cx="4046299" cy="4050278"/>
            </a:xfrm>
          </p:grpSpPr>
          <p:grpSp>
            <p:nvGrpSpPr>
              <p:cNvPr id="3" name="Group 2">
                <a:extLst>
                  <a:ext uri="{FF2B5EF4-FFF2-40B4-BE49-F238E27FC236}">
                    <a16:creationId xmlns:a16="http://schemas.microsoft.com/office/drawing/2014/main" id="{A191B74C-BAA1-4080-B0E3-91F10A0843FF}"/>
                  </a:ext>
                </a:extLst>
              </p:cNvPr>
              <p:cNvGrpSpPr/>
              <p:nvPr/>
            </p:nvGrpSpPr>
            <p:grpSpPr>
              <a:xfrm>
                <a:off x="7614952" y="2225396"/>
                <a:ext cx="4046299" cy="3358240"/>
                <a:chOff x="4072850" y="2225396"/>
                <a:chExt cx="4046299" cy="3358240"/>
              </a:xfrm>
            </p:grpSpPr>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2044967" y="2687833"/>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6531689" y="4123871"/>
                  <a:ext cx="351788" cy="575702"/>
                </a:xfrm>
                <a:prstGeom prst="rect">
                  <a:avLst/>
                </a:prstGeom>
              </p:spPr>
            </p:pic>
          </p:grpSp>
          <p:sp>
            <p:nvSpPr>
              <p:cNvPr id="19" name="TextBox 18">
                <a:extLst>
                  <a:ext uri="{FF2B5EF4-FFF2-40B4-BE49-F238E27FC236}">
                    <a16:creationId xmlns:a16="http://schemas.microsoft.com/office/drawing/2014/main" id="{E0446E77-3635-4DF4-9CFF-049308440FD8}"/>
                  </a:ext>
                </a:extLst>
              </p:cNvPr>
              <p:cNvSpPr txBox="1"/>
              <p:nvPr/>
            </p:nvSpPr>
            <p:spPr>
              <a:xfrm>
                <a:off x="7985043" y="1533358"/>
                <a:ext cx="3298403"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Blazor WebAssembly</a:t>
                </a:r>
              </a:p>
            </p:txBody>
          </p:sp>
        </p:grpSp>
        <p:grpSp>
          <p:nvGrpSpPr>
            <p:cNvPr id="168" name="Group 167">
              <a:extLst>
                <a:ext uri="{FF2B5EF4-FFF2-40B4-BE49-F238E27FC236}">
                  <a16:creationId xmlns:a16="http://schemas.microsoft.com/office/drawing/2014/main" id="{318652D7-04E2-43EA-BA84-B77DA52B5CC4}"/>
                </a:ext>
              </a:extLst>
            </p:cNvPr>
            <p:cNvGrpSpPr/>
            <p:nvPr/>
          </p:nvGrpSpPr>
          <p:grpSpPr>
            <a:xfrm>
              <a:off x="8053718" y="3287381"/>
              <a:ext cx="1766788" cy="584775"/>
              <a:chOff x="346101" y="1416857"/>
              <a:chExt cx="1766788" cy="584775"/>
            </a:xfrm>
          </p:grpSpPr>
          <p:sp>
            <p:nvSpPr>
              <p:cNvPr id="169" name="TextBox 168">
                <a:extLst>
                  <a:ext uri="{FF2B5EF4-FFF2-40B4-BE49-F238E27FC236}">
                    <a16:creationId xmlns:a16="http://schemas.microsoft.com/office/drawing/2014/main" id="{EEEF4B7E-A2D3-4577-B94B-8C13DE58CDA5}"/>
                  </a:ext>
                </a:extLst>
              </p:cNvPr>
              <p:cNvSpPr txBox="1"/>
              <p:nvPr/>
            </p:nvSpPr>
            <p:spPr>
              <a:xfrm>
                <a:off x="755943" y="1416857"/>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170" name="Graphic 169">
                <a:extLst>
                  <a:ext uri="{FF2B5EF4-FFF2-40B4-BE49-F238E27FC236}">
                    <a16:creationId xmlns:a16="http://schemas.microsoft.com/office/drawing/2014/main" id="{C04F6723-ACE5-46A0-A25A-808B4BAFCC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01" y="1451470"/>
                <a:ext cx="498968" cy="498968"/>
              </a:xfrm>
              <a:prstGeom prst="rect">
                <a:avLst/>
              </a:prstGeom>
            </p:spPr>
          </p:pic>
        </p:grpSp>
      </p:grpSp>
    </p:spTree>
    <p:extLst>
      <p:ext uri="{BB962C8B-B14F-4D97-AF65-F5344CB8AC3E}">
        <p14:creationId xmlns:p14="http://schemas.microsoft.com/office/powerpoint/2010/main" val="402578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4AE34C-0EB0-4F4E-88A8-2F0B4A9411D6}"/>
              </a:ext>
            </a:extLst>
          </p:cNvPr>
          <p:cNvSpPr>
            <a:spLocks noGrp="1"/>
          </p:cNvSpPr>
          <p:nvPr>
            <p:ph type="title"/>
          </p:nvPr>
        </p:nvSpPr>
        <p:spPr/>
        <p:txBody>
          <a:bodyPr/>
          <a:lstStyle/>
          <a:p>
            <a:r>
              <a:rPr lang="en-US" dirty="0"/>
              <a:t>Choosing your Blazor hosting model</a:t>
            </a:r>
          </a:p>
        </p:txBody>
      </p:sp>
      <p:sp>
        <p:nvSpPr>
          <p:cNvPr id="5" name="Content Placeholder 4">
            <a:extLst>
              <a:ext uri="{FF2B5EF4-FFF2-40B4-BE49-F238E27FC236}">
                <a16:creationId xmlns:a16="http://schemas.microsoft.com/office/drawing/2014/main" id="{6CA99F7A-1F43-46CB-88E8-D93AB80583EF}"/>
              </a:ext>
            </a:extLst>
          </p:cNvPr>
          <p:cNvSpPr>
            <a:spLocks noGrp="1"/>
          </p:cNvSpPr>
          <p:nvPr>
            <p:ph sz="quarter" idx="12"/>
          </p:nvPr>
        </p:nvSpPr>
        <p:spPr>
          <a:xfrm>
            <a:off x="584200" y="1435100"/>
            <a:ext cx="5629564" cy="4825937"/>
          </a:xfrm>
        </p:spPr>
        <p:txBody>
          <a:bodyPr/>
          <a:lstStyle/>
          <a:p>
            <a:pPr marL="0" indent="0">
              <a:buNone/>
            </a:pPr>
            <a:r>
              <a:rPr lang="en-US" dirty="0"/>
              <a:t>Blazor Server</a:t>
            </a:r>
          </a:p>
          <a:p>
            <a:pPr marL="0" marR="0" lvl="0" indent="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Full access to server capabilities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Fast to startup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2400" dirty="0">
                <a:solidFill>
                  <a:srgbClr val="FFFFFF"/>
                </a:solidFill>
                <a:latin typeface="Segoe UI"/>
              </a:rPr>
              <a:t>C</a:t>
            </a: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ode never leaves the server</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2400" dirty="0">
                <a:solidFill>
                  <a:srgbClr val="FFFFFF"/>
                </a:solidFill>
                <a:latin typeface="Segoe UI"/>
              </a:rPr>
              <a:t>Supports thin clients</a:t>
            </a: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
                <a:srgbClr val="00B050"/>
              </a:buClr>
              <a:buSzPct val="90000"/>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Requires persistent connection</a:t>
            </a:r>
          </a:p>
          <a:p>
            <a:pPr marL="228600" marR="0" lvl="0" indent="-228600" algn="l" defTabSz="932742" rtl="0" eaLnBrk="1" fontAlgn="auto" latinLnBrk="0" hangingPunct="1">
              <a:lnSpc>
                <a:spcPct val="100000"/>
              </a:lnSpc>
              <a:spcBef>
                <a:spcPct val="20000"/>
              </a:spcBef>
              <a:spcAft>
                <a:spcPts val="0"/>
              </a:spcAft>
              <a:buClr>
                <a:srgbClr val="D83B01"/>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Higher UI latency</a:t>
            </a:r>
          </a:p>
          <a:p>
            <a:pPr marL="0" indent="0">
              <a:buNone/>
            </a:pPr>
            <a:endParaRPr lang="en-US" dirty="0"/>
          </a:p>
          <a:p>
            <a:pPr marL="0" indent="0">
              <a:buNone/>
            </a:pPr>
            <a:endParaRPr lang="en-US" dirty="0"/>
          </a:p>
        </p:txBody>
      </p:sp>
      <p:sp>
        <p:nvSpPr>
          <p:cNvPr id="6" name="Content Placeholder 5">
            <a:extLst>
              <a:ext uri="{FF2B5EF4-FFF2-40B4-BE49-F238E27FC236}">
                <a16:creationId xmlns:a16="http://schemas.microsoft.com/office/drawing/2014/main" id="{07220C14-33DE-4377-ADD9-6D3B3287A536}"/>
              </a:ext>
            </a:extLst>
          </p:cNvPr>
          <p:cNvSpPr>
            <a:spLocks noGrp="1"/>
          </p:cNvSpPr>
          <p:nvPr>
            <p:ph sz="quarter" idx="13"/>
          </p:nvPr>
        </p:nvSpPr>
        <p:spPr>
          <a:xfrm>
            <a:off x="6389688" y="1435100"/>
            <a:ext cx="5219700" cy="3791807"/>
          </a:xfrm>
        </p:spPr>
        <p:txBody>
          <a:bodyPr>
            <a:normAutofit lnSpcReduction="10000"/>
          </a:bodyPr>
          <a:lstStyle/>
          <a:p>
            <a:pPr marL="0" indent="0">
              <a:buNone/>
            </a:pPr>
            <a:r>
              <a:rPr lang="en-US" dirty="0"/>
              <a:t>Blazor WebAssembly</a:t>
            </a:r>
          </a:p>
          <a:p>
            <a:pPr marL="0" indent="0">
              <a:buClr>
                <a:srgbClr val="00B050"/>
              </a:buClr>
              <a:buNone/>
            </a:pPr>
            <a:endParaRPr lang="en-US" sz="1400" dirty="0"/>
          </a:p>
          <a:p>
            <a:pPr defTabSz="932742">
              <a:lnSpc>
                <a:spcPct val="110000"/>
              </a:lnSpc>
              <a:spcBef>
                <a:spcPct val="20000"/>
              </a:spcBef>
              <a:buClr>
                <a:srgbClr val="00B050"/>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Runs fully client-side</a:t>
            </a:r>
          </a:p>
          <a:p>
            <a:pPr defTabSz="932742">
              <a:lnSpc>
                <a:spcPct val="110000"/>
              </a:lnSpc>
              <a:spcBef>
                <a:spcPct val="20000"/>
              </a:spcBef>
              <a:buClr>
                <a:srgbClr val="00B050"/>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No required server component</a:t>
            </a:r>
          </a:p>
          <a:p>
            <a:pPr defTabSz="932742">
              <a:lnSpc>
                <a:spcPct val="110000"/>
              </a:lnSpc>
              <a:spcBef>
                <a:spcPct val="20000"/>
              </a:spcBef>
              <a:buClr>
                <a:srgbClr val="00B050"/>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Host as a static site</a:t>
            </a:r>
          </a:p>
          <a:p>
            <a:pPr defTabSz="932742">
              <a:lnSpc>
                <a:spcPct val="110000"/>
              </a:lnSpc>
              <a:spcBef>
                <a:spcPct val="20000"/>
              </a:spcBef>
              <a:buClr>
                <a:srgbClr val="00B050"/>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Can execute offline</a:t>
            </a:r>
          </a:p>
          <a:p>
            <a:pPr marL="0" indent="0">
              <a:buClr>
                <a:srgbClr val="00B050"/>
              </a:buClr>
              <a:buNone/>
            </a:pPr>
            <a:endParaRPr lang="en-US" sz="2400" dirty="0"/>
          </a:p>
          <a:p>
            <a:pPr defTabSz="932742">
              <a:lnSpc>
                <a:spcPct val="110000"/>
              </a:lnSpc>
              <a:spcBef>
                <a:spcPct val="20000"/>
              </a:spcBef>
              <a:buClr>
                <a:srgbClr val="D83B01"/>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Larger download size</a:t>
            </a:r>
          </a:p>
          <a:p>
            <a:pPr defTabSz="932742">
              <a:lnSpc>
                <a:spcPct val="110000"/>
              </a:lnSpc>
              <a:spcBef>
                <a:spcPct val="20000"/>
              </a:spcBef>
              <a:buClr>
                <a:srgbClr val="D83B01"/>
              </a:buClr>
              <a:buSzPct val="90000"/>
              <a:buFont typeface="Wingdings" panose="05000000000000000000" pitchFamily="2" charset="2"/>
              <a:buChar char=""/>
              <a:defRPr/>
            </a:pPr>
            <a:r>
              <a:rPr lang="en-US" sz="2400" dirty="0">
                <a:solidFill>
                  <a:srgbClr val="FFFFFF"/>
                </a:solidFill>
                <a:latin typeface="Segoe UI"/>
                <a:ea typeface="+mn-ea"/>
                <a:cs typeface="Segoe UI" panose="020B0502040204020203" pitchFamily="34" charset="0"/>
              </a:rPr>
              <a:t>Slower runtime performance</a:t>
            </a:r>
          </a:p>
        </p:txBody>
      </p:sp>
    </p:spTree>
    <p:extLst>
      <p:ext uri="{BB962C8B-B14F-4D97-AF65-F5344CB8AC3E}">
        <p14:creationId xmlns:p14="http://schemas.microsoft.com/office/powerpoint/2010/main" val="727668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idx="4294967295"/>
          </p:nvPr>
        </p:nvSpPr>
        <p:spPr>
          <a:xfrm>
            <a:off x="1174750" y="457200"/>
            <a:ext cx="11017250" cy="554038"/>
          </a:xfrm>
        </p:spPr>
        <p:txBody>
          <a:bodyPr>
            <a:normAutofit fontScale="90000"/>
          </a:bodyPr>
          <a:lstStyle/>
          <a:p>
            <a:r>
              <a:rPr lang="en-US" dirty="0"/>
              <a:t>Shared component model</a:t>
            </a:r>
          </a:p>
        </p:txBody>
      </p:sp>
      <p:cxnSp>
        <p:nvCxnSpPr>
          <p:cNvPr id="17" name="Straight Connector 16">
            <a:extLst>
              <a:ext uri="{FF2B5EF4-FFF2-40B4-BE49-F238E27FC236}">
                <a16:creationId xmlns:a16="http://schemas.microsoft.com/office/drawing/2014/main" id="{E62C6460-CFC7-4118-B089-7E9C3999A4A8}"/>
              </a:ext>
            </a:extLst>
          </p:cNvPr>
          <p:cNvCxnSpPr/>
          <p:nvPr/>
        </p:nvCxnSpPr>
        <p:spPr>
          <a:xfrm>
            <a:off x="7213600" y="1744133"/>
            <a:ext cx="0" cy="42418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90DC896-8892-4304-B2F2-25C7BBF6E040}"/>
              </a:ext>
            </a:extLst>
          </p:cNvPr>
          <p:cNvGrpSpPr/>
          <p:nvPr/>
        </p:nvGrpSpPr>
        <p:grpSpPr>
          <a:xfrm>
            <a:off x="446108" y="1474223"/>
            <a:ext cx="6392796" cy="4252915"/>
            <a:chOff x="446108" y="1474223"/>
            <a:chExt cx="6392796" cy="4252915"/>
          </a:xfrm>
        </p:grpSpPr>
        <p:pic>
          <p:nvPicPr>
            <p:cNvPr id="4" name="Graphic 3" descr="Server">
              <a:extLst>
                <a:ext uri="{FF2B5EF4-FFF2-40B4-BE49-F238E27FC236}">
                  <a16:creationId xmlns:a16="http://schemas.microsoft.com/office/drawing/2014/main" id="{9E029407-0929-4439-872E-F253169D7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572" y="1862051"/>
              <a:ext cx="3532339" cy="3310456"/>
            </a:xfrm>
            <a:prstGeom prst="rect">
              <a:avLst/>
            </a:prstGeom>
          </p:spPr>
        </p:pic>
        <p:grpSp>
          <p:nvGrpSpPr>
            <p:cNvPr id="5" name="Group 4">
              <a:extLst>
                <a:ext uri="{FF2B5EF4-FFF2-40B4-BE49-F238E27FC236}">
                  <a16:creationId xmlns:a16="http://schemas.microsoft.com/office/drawing/2014/main" id="{7F7AA72F-69EE-4210-89F4-F4BC8A0BA6C8}"/>
                </a:ext>
              </a:extLst>
            </p:cNvPr>
            <p:cNvGrpSpPr/>
            <p:nvPr/>
          </p:nvGrpSpPr>
          <p:grpSpPr>
            <a:xfrm>
              <a:off x="446108" y="2935954"/>
              <a:ext cx="3756141" cy="2791184"/>
              <a:chOff x="5624219" y="3540444"/>
              <a:chExt cx="3094572" cy="2059862"/>
            </a:xfrm>
          </p:grpSpPr>
          <p:pic>
            <p:nvPicPr>
              <p:cNvPr id="43" name="Picture 42">
                <a:extLst>
                  <a:ext uri="{FF2B5EF4-FFF2-40B4-BE49-F238E27FC236}">
                    <a16:creationId xmlns:a16="http://schemas.microsoft.com/office/drawing/2014/main" id="{E278FF0B-64DF-4450-BCED-7CD5CC7D45BD}"/>
                  </a:ext>
                </a:extLst>
              </p:cNvPr>
              <p:cNvPicPr>
                <a:picLocks noChangeAspect="1"/>
              </p:cNvPicPr>
              <p:nvPr/>
            </p:nvPicPr>
            <p:blipFill>
              <a:blip r:embed="rId5"/>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44" name="Freeform: Shape 43">
                <a:extLst>
                  <a:ext uri="{FF2B5EF4-FFF2-40B4-BE49-F238E27FC236}">
                    <a16:creationId xmlns:a16="http://schemas.microsoft.com/office/drawing/2014/main" id="{E0D57642-970F-4A8B-9E27-F59FEDC58FA4}"/>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7004E83A-3056-42D8-BAE0-CBAC51C404BC}"/>
                </a:ext>
              </a:extLst>
            </p:cNvPr>
            <p:cNvGrpSpPr/>
            <p:nvPr/>
          </p:nvGrpSpPr>
          <p:grpSpPr>
            <a:xfrm>
              <a:off x="4888421" y="2206022"/>
              <a:ext cx="1950483" cy="3364279"/>
              <a:chOff x="7698994" y="1757819"/>
              <a:chExt cx="1950483" cy="3364279"/>
            </a:xfrm>
          </p:grpSpPr>
          <p:grpSp>
            <p:nvGrpSpPr>
              <p:cNvPr id="47" name="Group 46">
                <a:extLst>
                  <a:ext uri="{FF2B5EF4-FFF2-40B4-BE49-F238E27FC236}">
                    <a16:creationId xmlns:a16="http://schemas.microsoft.com/office/drawing/2014/main" id="{28A5E277-8AD0-46C2-859D-B546809C530D}"/>
                  </a:ext>
                </a:extLst>
              </p:cNvPr>
              <p:cNvGrpSpPr/>
              <p:nvPr/>
            </p:nvGrpSpPr>
            <p:grpSpPr>
              <a:xfrm>
                <a:off x="7698994" y="1757819"/>
                <a:ext cx="1950483" cy="3364279"/>
                <a:chOff x="6763968" y="1188192"/>
                <a:chExt cx="3257666" cy="4202149"/>
              </a:xfrm>
            </p:grpSpPr>
            <p:sp>
              <p:nvSpPr>
                <p:cNvPr id="49" name="Rectangle 48">
                  <a:extLst>
                    <a:ext uri="{FF2B5EF4-FFF2-40B4-BE49-F238E27FC236}">
                      <a16:creationId xmlns:a16="http://schemas.microsoft.com/office/drawing/2014/main" id="{2CBB7486-344B-4983-BCD4-DC0BC3274477}"/>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269FCEA-CAEC-4465-A5B6-1B0D8239859F}"/>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3BCCE46C-7EB9-4ACE-9235-AE7D5A92F0C7}"/>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prstClr val="white">
                          <a:lumMod val="65000"/>
                        </a:prstClr>
                      </a:solidFill>
                      <a:effectLst/>
                      <a:uLnTx/>
                      <a:uFillTx/>
                      <a:latin typeface="Consolas" panose="020B0609020204030204" pitchFamily="49" charset="0"/>
                      <a:ea typeface="+mn-ea"/>
                      <a:cs typeface="+mn-cs"/>
                    </a:rPr>
                    <a:t>https...</a:t>
                  </a:r>
                </a:p>
              </p:txBody>
            </p:sp>
            <p:sp>
              <p:nvSpPr>
                <p:cNvPr id="52" name="Rectangle 51">
                  <a:extLst>
                    <a:ext uri="{FF2B5EF4-FFF2-40B4-BE49-F238E27FC236}">
                      <a16:creationId xmlns:a16="http://schemas.microsoft.com/office/drawing/2014/main" id="{4D06F4F6-572D-4AF5-8BEA-8766DCE910D4}"/>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572CD612-34DC-4F5C-A081-D85D9237B690}"/>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7881FD4-4082-4074-9F71-535F9A9F94C5}"/>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Isosceles Triangle 54">
                  <a:extLst>
                    <a:ext uri="{FF2B5EF4-FFF2-40B4-BE49-F238E27FC236}">
                      <a16:creationId xmlns:a16="http://schemas.microsoft.com/office/drawing/2014/main" id="{AF000327-D079-48E4-9556-71414CD27F33}"/>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6" name="Straight Connector 55">
                  <a:extLst>
                    <a:ext uri="{FF2B5EF4-FFF2-40B4-BE49-F238E27FC236}">
                      <a16:creationId xmlns:a16="http://schemas.microsoft.com/office/drawing/2014/main" id="{36A1729D-6941-4C8C-8337-19B732D2D315}"/>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7" name="Straight Connector 56">
                  <a:extLst>
                    <a:ext uri="{FF2B5EF4-FFF2-40B4-BE49-F238E27FC236}">
                      <a16:creationId xmlns:a16="http://schemas.microsoft.com/office/drawing/2014/main" id="{96133483-B034-4407-9E4F-5688CA915F10}"/>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58" name="Straight Connector 57">
                  <a:extLst>
                    <a:ext uri="{FF2B5EF4-FFF2-40B4-BE49-F238E27FC236}">
                      <a16:creationId xmlns:a16="http://schemas.microsoft.com/office/drawing/2014/main" id="{DE95A7EC-BA05-4A36-B7F1-CE2EF7ECCF2A}"/>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9" name="Group 58">
                  <a:extLst>
                    <a:ext uri="{FF2B5EF4-FFF2-40B4-BE49-F238E27FC236}">
                      <a16:creationId xmlns:a16="http://schemas.microsoft.com/office/drawing/2014/main" id="{9A033C63-226D-4807-B644-600B8459DE61}"/>
                    </a:ext>
                  </a:extLst>
                </p:cNvPr>
                <p:cNvGrpSpPr/>
                <p:nvPr/>
              </p:nvGrpSpPr>
              <p:grpSpPr>
                <a:xfrm>
                  <a:off x="9745492" y="1259858"/>
                  <a:ext cx="166801" cy="125053"/>
                  <a:chOff x="6250177" y="1290073"/>
                  <a:chExt cx="96832" cy="54279"/>
                </a:xfrm>
              </p:grpSpPr>
              <p:cxnSp>
                <p:nvCxnSpPr>
                  <p:cNvPr id="66" name="Straight Connector 65">
                    <a:extLst>
                      <a:ext uri="{FF2B5EF4-FFF2-40B4-BE49-F238E27FC236}">
                        <a16:creationId xmlns:a16="http://schemas.microsoft.com/office/drawing/2014/main" id="{79371305-4E86-471B-859F-8D35873514CA}"/>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67" name="Straight Connector 66">
                    <a:extLst>
                      <a:ext uri="{FF2B5EF4-FFF2-40B4-BE49-F238E27FC236}">
                        <a16:creationId xmlns:a16="http://schemas.microsoft.com/office/drawing/2014/main" id="{067F0780-98DA-49FE-A053-858EBE1A3E36}"/>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60" name="Straight Connector 59">
                  <a:extLst>
                    <a:ext uri="{FF2B5EF4-FFF2-40B4-BE49-F238E27FC236}">
                      <a16:creationId xmlns:a16="http://schemas.microsoft.com/office/drawing/2014/main" id="{AE161E48-0428-45E5-AE69-CF0FBA09D2C9}"/>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sp>
            <p:nvSpPr>
              <p:cNvPr id="48" name="Rectangle 47">
                <a:extLst>
                  <a:ext uri="{FF2B5EF4-FFF2-40B4-BE49-F238E27FC236}">
                    <a16:creationId xmlns:a16="http://schemas.microsoft.com/office/drawing/2014/main" id="{DADB4D51-FFA3-482F-8DCB-96DB71D426C1}"/>
                  </a:ext>
                </a:extLst>
              </p:cNvPr>
              <p:cNvSpPr/>
              <p:nvPr/>
            </p:nvSpPr>
            <p:spPr>
              <a:xfrm>
                <a:off x="8193032" y="3732363"/>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1D88BC25-3FDC-4E14-8A67-C837312C8326}"/>
                </a:ext>
              </a:extLst>
            </p:cNvPr>
            <p:cNvSpPr txBox="1"/>
            <p:nvPr/>
          </p:nvSpPr>
          <p:spPr>
            <a:xfrm>
              <a:off x="1434416" y="3579769"/>
              <a:ext cx="2065822"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Segoe UI Semibold"/>
                  <a:ea typeface="+mn-ea"/>
                  <a:cs typeface="+mn-cs"/>
                </a:rPr>
                <a:t>ASP.NET Core</a:t>
              </a:r>
            </a:p>
          </p:txBody>
        </p:sp>
        <p:pic>
          <p:nvPicPr>
            <p:cNvPr id="8" name="Graphic 7" descr="Line Arrow: Clockwise curve">
              <a:extLst>
                <a:ext uri="{FF2B5EF4-FFF2-40B4-BE49-F238E27FC236}">
                  <a16:creationId xmlns:a16="http://schemas.microsoft.com/office/drawing/2014/main" id="{04C8EA55-C87B-494A-B772-E08ACC74C9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4034211" y="3963270"/>
              <a:ext cx="911865" cy="1492262"/>
            </a:xfrm>
            <a:prstGeom prst="rect">
              <a:avLst/>
            </a:prstGeom>
            <a:effectLst/>
          </p:spPr>
        </p:pic>
        <p:pic>
          <p:nvPicPr>
            <p:cNvPr id="9" name="Graphic 8" descr="Line Arrow: Clockwise curve">
              <a:extLst>
                <a:ext uri="{FF2B5EF4-FFF2-40B4-BE49-F238E27FC236}">
                  <a16:creationId xmlns:a16="http://schemas.microsoft.com/office/drawing/2014/main" id="{928908E8-3896-4BD9-A015-E7FC8BE5DA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4070436" y="3520016"/>
              <a:ext cx="911864" cy="1492262"/>
            </a:xfrm>
            <a:prstGeom prst="rect">
              <a:avLst/>
            </a:prstGeom>
            <a:effectLst/>
          </p:spPr>
        </p:pic>
        <p:sp>
          <p:nvSpPr>
            <p:cNvPr id="10" name="TextBox 9">
              <a:extLst>
                <a:ext uri="{FF2B5EF4-FFF2-40B4-BE49-F238E27FC236}">
                  <a16:creationId xmlns:a16="http://schemas.microsoft.com/office/drawing/2014/main" id="{5AC5523B-3B32-4C69-9DEF-D79DDDA03513}"/>
                </a:ext>
              </a:extLst>
            </p:cNvPr>
            <p:cNvSpPr txBox="1"/>
            <p:nvPr/>
          </p:nvSpPr>
          <p:spPr>
            <a:xfrm>
              <a:off x="4085381" y="4288360"/>
              <a:ext cx="881973"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765"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FF27366-4C11-4355-B085-F55EBC1EE5F4}"/>
                </a:ext>
              </a:extLst>
            </p:cNvPr>
            <p:cNvGrpSpPr/>
            <p:nvPr/>
          </p:nvGrpSpPr>
          <p:grpSpPr>
            <a:xfrm>
              <a:off x="1267723" y="4061811"/>
              <a:ext cx="2259720" cy="1453971"/>
              <a:chOff x="2044967" y="2752181"/>
              <a:chExt cx="2259720" cy="1453971"/>
            </a:xfrm>
          </p:grpSpPr>
          <p:sp>
            <p:nvSpPr>
              <p:cNvPr id="81" name="Rectangle: Rounded Corners 80">
                <a:extLst>
                  <a:ext uri="{FF2B5EF4-FFF2-40B4-BE49-F238E27FC236}">
                    <a16:creationId xmlns:a16="http://schemas.microsoft.com/office/drawing/2014/main" id="{155BD868-9A1B-4604-B68C-EA1FB19DFFD3}"/>
                  </a:ext>
                </a:extLst>
              </p:cNvPr>
              <p:cNvSpPr/>
              <p:nvPr/>
            </p:nvSpPr>
            <p:spPr>
              <a:xfrm>
                <a:off x="2044967" y="2752181"/>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EBC409A5-12EF-4BE2-9AC7-8A524DD9508C}"/>
                  </a:ext>
                </a:extLst>
              </p:cNvPr>
              <p:cNvSpPr/>
              <p:nvPr/>
            </p:nvSpPr>
            <p:spPr>
              <a:xfrm>
                <a:off x="2150732" y="3363773"/>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Razor Components</a:t>
                </a:r>
              </a:p>
            </p:txBody>
          </p:sp>
          <p:sp>
            <p:nvSpPr>
              <p:cNvPr id="80" name="Rectangle 79">
                <a:extLst>
                  <a:ext uri="{FF2B5EF4-FFF2-40B4-BE49-F238E27FC236}">
                    <a16:creationId xmlns:a16="http://schemas.microsoft.com/office/drawing/2014/main" id="{5A3E1119-E953-4FEE-821A-6CB19BBD4856}"/>
                  </a:ext>
                </a:extLst>
              </p:cNvPr>
              <p:cNvSpPr/>
              <p:nvPr/>
            </p:nvSpPr>
            <p:spPr>
              <a:xfrm>
                <a:off x="2150732" y="381023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grpSp>
        <p:cxnSp>
          <p:nvCxnSpPr>
            <p:cNvPr id="12" name="Straight Connector 11">
              <a:extLst>
                <a:ext uri="{FF2B5EF4-FFF2-40B4-BE49-F238E27FC236}">
                  <a16:creationId xmlns:a16="http://schemas.microsoft.com/office/drawing/2014/main" id="{89518EC5-3479-41EB-8F4C-5B2BF26672E2}"/>
                </a:ext>
              </a:extLst>
            </p:cNvPr>
            <p:cNvCxnSpPr>
              <a:cxnSpLocks/>
            </p:cNvCxnSpPr>
            <p:nvPr/>
          </p:nvCxnSpPr>
          <p:spPr>
            <a:xfrm>
              <a:off x="6381047" y="2371859"/>
              <a:ext cx="118704" cy="0"/>
            </a:xfrm>
            <a:prstGeom prst="line">
              <a:avLst/>
            </a:prstGeom>
            <a:noFill/>
            <a:ln w="25400" cap="flat" cmpd="sng" algn="ctr">
              <a:solidFill>
                <a:sysClr val="window" lastClr="FFFFFF"/>
              </a:solidFill>
              <a:prstDash val="solid"/>
              <a:miter lim="800000"/>
            </a:ln>
            <a:effectLst/>
          </p:spPr>
        </p:cxnSp>
        <p:cxnSp>
          <p:nvCxnSpPr>
            <p:cNvPr id="13" name="Straight Connector 12">
              <a:extLst>
                <a:ext uri="{FF2B5EF4-FFF2-40B4-BE49-F238E27FC236}">
                  <a16:creationId xmlns:a16="http://schemas.microsoft.com/office/drawing/2014/main" id="{69B98FE7-3202-4002-BEBE-9E4FE3AF120D}"/>
                </a:ext>
              </a:extLst>
            </p:cNvPr>
            <p:cNvCxnSpPr>
              <a:cxnSpLocks/>
            </p:cNvCxnSpPr>
            <p:nvPr/>
          </p:nvCxnSpPr>
          <p:spPr>
            <a:xfrm>
              <a:off x="6381115" y="2278413"/>
              <a:ext cx="118709" cy="0"/>
            </a:xfrm>
            <a:prstGeom prst="line">
              <a:avLst/>
            </a:prstGeom>
            <a:noFill/>
            <a:ln w="25400" cap="flat" cmpd="sng" algn="ctr">
              <a:solidFill>
                <a:sysClr val="window" lastClr="FFFFFF"/>
              </a:solidFill>
              <a:prstDash val="solid"/>
              <a:miter lim="800000"/>
            </a:ln>
            <a:effectLst/>
          </p:spPr>
        </p:cxnSp>
        <p:cxnSp>
          <p:nvCxnSpPr>
            <p:cNvPr id="14" name="Straight Connector 13">
              <a:extLst>
                <a:ext uri="{FF2B5EF4-FFF2-40B4-BE49-F238E27FC236}">
                  <a16:creationId xmlns:a16="http://schemas.microsoft.com/office/drawing/2014/main" id="{99111983-92A4-4894-B0F8-DABF19E64D41}"/>
                </a:ext>
              </a:extLst>
            </p:cNvPr>
            <p:cNvCxnSpPr>
              <a:cxnSpLocks/>
            </p:cNvCxnSpPr>
            <p:nvPr/>
          </p:nvCxnSpPr>
          <p:spPr>
            <a:xfrm>
              <a:off x="6497857" y="2275193"/>
              <a:ext cx="0" cy="93446"/>
            </a:xfrm>
            <a:prstGeom prst="line">
              <a:avLst/>
            </a:prstGeom>
            <a:noFill/>
            <a:ln w="2540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E3968F76-55BD-4916-AA82-52E983EF3371}"/>
                </a:ext>
              </a:extLst>
            </p:cNvPr>
            <p:cNvCxnSpPr>
              <a:cxnSpLocks/>
            </p:cNvCxnSpPr>
            <p:nvPr/>
          </p:nvCxnSpPr>
          <p:spPr>
            <a:xfrm>
              <a:off x="6383785" y="2275198"/>
              <a:ext cx="0" cy="93446"/>
            </a:xfrm>
            <a:prstGeom prst="line">
              <a:avLst/>
            </a:prstGeom>
            <a:noFill/>
            <a:ln w="25400" cap="flat" cmpd="sng" algn="ctr">
              <a:solidFill>
                <a:sysClr val="window" lastClr="FFFFFF"/>
              </a:solidFill>
              <a:prstDash val="solid"/>
              <a:miter lim="800000"/>
            </a:ln>
            <a:effectLst/>
          </p:spPr>
        </p:cxnSp>
        <p:sp>
          <p:nvSpPr>
            <p:cNvPr id="18" name="TextBox 17">
              <a:extLst>
                <a:ext uri="{FF2B5EF4-FFF2-40B4-BE49-F238E27FC236}">
                  <a16:creationId xmlns:a16="http://schemas.microsoft.com/office/drawing/2014/main" id="{3972BA29-E200-428B-87E1-DB03DF17838A}"/>
                </a:ext>
              </a:extLst>
            </p:cNvPr>
            <p:cNvSpPr txBox="1"/>
            <p:nvPr/>
          </p:nvSpPr>
          <p:spPr>
            <a:xfrm>
              <a:off x="3001218" y="1474223"/>
              <a:ext cx="2068900"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Blazor Server</a:t>
              </a:r>
            </a:p>
          </p:txBody>
        </p:sp>
      </p:grpSp>
      <p:grpSp>
        <p:nvGrpSpPr>
          <p:cNvPr id="21" name="Group 20">
            <a:extLst>
              <a:ext uri="{FF2B5EF4-FFF2-40B4-BE49-F238E27FC236}">
                <a16:creationId xmlns:a16="http://schemas.microsoft.com/office/drawing/2014/main" id="{D55B0CB3-BD27-4738-96FF-761B41855185}"/>
              </a:ext>
            </a:extLst>
          </p:cNvPr>
          <p:cNvGrpSpPr/>
          <p:nvPr/>
        </p:nvGrpSpPr>
        <p:grpSpPr>
          <a:xfrm>
            <a:off x="7614952" y="1533358"/>
            <a:ext cx="4046299" cy="4050278"/>
            <a:chOff x="7614952" y="1533358"/>
            <a:chExt cx="4046299" cy="4050278"/>
          </a:xfrm>
        </p:grpSpPr>
        <p:grpSp>
          <p:nvGrpSpPr>
            <p:cNvPr id="3" name="Group 2">
              <a:extLst>
                <a:ext uri="{FF2B5EF4-FFF2-40B4-BE49-F238E27FC236}">
                  <a16:creationId xmlns:a16="http://schemas.microsoft.com/office/drawing/2014/main" id="{A191B74C-BAA1-4080-B0E3-91F10A0843FF}"/>
                </a:ext>
              </a:extLst>
            </p:cNvPr>
            <p:cNvGrpSpPr/>
            <p:nvPr/>
          </p:nvGrpSpPr>
          <p:grpSpPr>
            <a:xfrm>
              <a:off x="7614952" y="2225396"/>
              <a:ext cx="4046299" cy="3358240"/>
              <a:chOff x="4072850" y="2225396"/>
              <a:chExt cx="4046299" cy="3358240"/>
            </a:xfrm>
          </p:grpSpPr>
          <p:grpSp>
            <p:nvGrpSpPr>
              <p:cNvPr id="90" name="Group 89">
                <a:extLst>
                  <a:ext uri="{FF2B5EF4-FFF2-40B4-BE49-F238E27FC236}">
                    <a16:creationId xmlns:a16="http://schemas.microsoft.com/office/drawing/2014/main" id="{1A715652-C090-4294-B44A-14B5064B82FC}"/>
                  </a:ext>
                </a:extLst>
              </p:cNvPr>
              <p:cNvGrpSpPr/>
              <p:nvPr/>
            </p:nvGrpSpPr>
            <p:grpSpPr>
              <a:xfrm>
                <a:off x="4072850" y="2225396"/>
                <a:ext cx="4046299" cy="3358240"/>
                <a:chOff x="6763966" y="1195735"/>
                <a:chExt cx="6758067" cy="4194606"/>
              </a:xfrm>
            </p:grpSpPr>
            <p:sp>
              <p:nvSpPr>
                <p:cNvPr id="91" name="Rectangle 90">
                  <a:extLst>
                    <a:ext uri="{FF2B5EF4-FFF2-40B4-BE49-F238E27FC236}">
                      <a16:creationId xmlns:a16="http://schemas.microsoft.com/office/drawing/2014/main" id="{220FFFAA-7FAB-4F56-A609-D64DD21124FF}"/>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6B004D4-ED9E-43D0-A671-3A104F1205F1}"/>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3A6EEF41-14A3-4B91-A4BA-315538275AB1}"/>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lumMod val="65000"/>
                        </a:prstClr>
                      </a:solidFill>
                      <a:effectLst/>
                      <a:uLnTx/>
                      <a:uFillTx/>
                      <a:latin typeface="Consolas" panose="020B0609020204030204" pitchFamily="49" charset="0"/>
                      <a:ea typeface="+mn-ea"/>
                      <a:cs typeface="+mn-cs"/>
                    </a:rPr>
                    <a:t>https://...</a:t>
                  </a:r>
                </a:p>
              </p:txBody>
            </p:sp>
            <p:sp>
              <p:nvSpPr>
                <p:cNvPr id="94" name="Rectangle 93">
                  <a:extLst>
                    <a:ext uri="{FF2B5EF4-FFF2-40B4-BE49-F238E27FC236}">
                      <a16:creationId xmlns:a16="http://schemas.microsoft.com/office/drawing/2014/main" id="{9DA81392-0DCB-4922-AA4D-1EDB946197A2}"/>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33A5375-1B69-4C73-9128-D1CBFB1FA04A}"/>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A00C11E-221D-47F4-87DF-4203011CBCBC}"/>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Isosceles Triangle 96">
                  <a:extLst>
                    <a:ext uri="{FF2B5EF4-FFF2-40B4-BE49-F238E27FC236}">
                      <a16:creationId xmlns:a16="http://schemas.microsoft.com/office/drawing/2014/main" id="{DA9C549B-3B23-4AC4-8736-DD3C2D9510FB}"/>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EA4E2853-0C8F-40A5-97EB-4BCE083D2E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99" name="Straight Connector 98">
                  <a:extLst>
                    <a:ext uri="{FF2B5EF4-FFF2-40B4-BE49-F238E27FC236}">
                      <a16:creationId xmlns:a16="http://schemas.microsoft.com/office/drawing/2014/main" id="{ECF47152-A90C-4430-8D2E-C47550DFE227}"/>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00" name="Straight Connector 99">
                  <a:extLst>
                    <a:ext uri="{FF2B5EF4-FFF2-40B4-BE49-F238E27FC236}">
                      <a16:creationId xmlns:a16="http://schemas.microsoft.com/office/drawing/2014/main" id="{A6AA46C0-7576-4717-BA3B-39A0B1BD3CE9}"/>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01" name="Group 100">
                  <a:extLst>
                    <a:ext uri="{FF2B5EF4-FFF2-40B4-BE49-F238E27FC236}">
                      <a16:creationId xmlns:a16="http://schemas.microsoft.com/office/drawing/2014/main" id="{A996C414-8875-411C-A5DE-1CF21B100B0E}"/>
                    </a:ext>
                  </a:extLst>
                </p:cNvPr>
                <p:cNvGrpSpPr/>
                <p:nvPr/>
              </p:nvGrpSpPr>
              <p:grpSpPr>
                <a:xfrm>
                  <a:off x="13240124" y="1273807"/>
                  <a:ext cx="166689" cy="125046"/>
                  <a:chOff x="8278897" y="1296128"/>
                  <a:chExt cx="96767" cy="54276"/>
                </a:xfrm>
              </p:grpSpPr>
              <p:cxnSp>
                <p:nvCxnSpPr>
                  <p:cNvPr id="133" name="Straight Connector 132">
                    <a:extLst>
                      <a:ext uri="{FF2B5EF4-FFF2-40B4-BE49-F238E27FC236}">
                        <a16:creationId xmlns:a16="http://schemas.microsoft.com/office/drawing/2014/main" id="{67EA4409-960C-457D-A724-52C71650855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134" name="Straight Connector 133">
                    <a:extLst>
                      <a:ext uri="{FF2B5EF4-FFF2-40B4-BE49-F238E27FC236}">
                        <a16:creationId xmlns:a16="http://schemas.microsoft.com/office/drawing/2014/main" id="{9F81D97F-FDAD-4BC4-B761-79EFB3B98620}"/>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102" name="Straight Connector 101">
                  <a:extLst>
                    <a:ext uri="{FF2B5EF4-FFF2-40B4-BE49-F238E27FC236}">
                      <a16:creationId xmlns:a16="http://schemas.microsoft.com/office/drawing/2014/main" id="{C4E6CCD5-1CCE-49D0-982B-8167079955F2}"/>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103" name="Group 102">
                  <a:extLst>
                    <a:ext uri="{FF2B5EF4-FFF2-40B4-BE49-F238E27FC236}">
                      <a16:creationId xmlns:a16="http://schemas.microsoft.com/office/drawing/2014/main" id="{7E672847-5AB4-458B-B9AF-5062B966385C}"/>
                    </a:ext>
                  </a:extLst>
                </p:cNvPr>
                <p:cNvGrpSpPr/>
                <p:nvPr/>
              </p:nvGrpSpPr>
              <p:grpSpPr>
                <a:xfrm>
                  <a:off x="12777510" y="1273797"/>
                  <a:ext cx="198380" cy="120741"/>
                  <a:chOff x="8011102" y="1251201"/>
                  <a:chExt cx="126370" cy="56144"/>
                </a:xfrm>
              </p:grpSpPr>
              <p:cxnSp>
                <p:nvCxnSpPr>
                  <p:cNvPr id="104" name="Straight Connector 103">
                    <a:extLst>
                      <a:ext uri="{FF2B5EF4-FFF2-40B4-BE49-F238E27FC236}">
                        <a16:creationId xmlns:a16="http://schemas.microsoft.com/office/drawing/2014/main" id="{1C95E573-536A-4BDF-862F-5015DAB9725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105" name="Straight Connector 104">
                    <a:extLst>
                      <a:ext uri="{FF2B5EF4-FFF2-40B4-BE49-F238E27FC236}">
                        <a16:creationId xmlns:a16="http://schemas.microsoft.com/office/drawing/2014/main" id="{167F4635-79CA-4AE6-9693-C0C2382270A2}"/>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106" name="Straight Connector 105">
                    <a:extLst>
                      <a:ext uri="{FF2B5EF4-FFF2-40B4-BE49-F238E27FC236}">
                        <a16:creationId xmlns:a16="http://schemas.microsoft.com/office/drawing/2014/main" id="{B340733F-F2E1-4EA9-A064-BBCB5F8DCFD6}"/>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107" name="Straight Connector 106">
                    <a:extLst>
                      <a:ext uri="{FF2B5EF4-FFF2-40B4-BE49-F238E27FC236}">
                        <a16:creationId xmlns:a16="http://schemas.microsoft.com/office/drawing/2014/main" id="{1271081D-37A5-4E33-A525-96FDEACF80EF}"/>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139" name="Rectangle 138">
                <a:extLst>
                  <a:ext uri="{FF2B5EF4-FFF2-40B4-BE49-F238E27FC236}">
                    <a16:creationId xmlns:a16="http://schemas.microsoft.com/office/drawing/2014/main" id="{7D8671A7-5054-415C-9BF1-B3059A5C3572}"/>
                  </a:ext>
                </a:extLst>
              </p:cNvPr>
              <p:cNvSpPr/>
              <p:nvPr/>
            </p:nvSpPr>
            <p:spPr>
              <a:xfrm>
                <a:off x="6954623" y="3975818"/>
                <a:ext cx="982555" cy="584775"/>
              </a:xfrm>
              <a:prstGeom prst="rect">
                <a:avLst/>
              </a:prstGeom>
              <a:solidFill>
                <a:srgbClr val="E2C200"/>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prstClr val="black">
                        <a:lumMod val="65000"/>
                        <a:lumOff val="35000"/>
                      </a:prstClr>
                    </a:solidFill>
                    <a:effectLst/>
                    <a:uLnTx/>
                    <a:uFillTx/>
                    <a:latin typeface="Consolas" panose="020B0609020204030204" pitchFamily="49" charset="0"/>
                    <a:ea typeface="+mn-ea"/>
                    <a:cs typeface="+mn-cs"/>
                  </a:rPr>
                  <a:t>DOM</a:t>
                </a:r>
                <a:endParaRPr kumimoji="0" lang="en-GB" sz="32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6155029D-5657-4128-83F0-C5E432C5F33B}"/>
                  </a:ext>
                </a:extLst>
              </p:cNvPr>
              <p:cNvGrpSpPr/>
              <p:nvPr/>
            </p:nvGrpSpPr>
            <p:grpSpPr>
              <a:xfrm>
                <a:off x="4265151" y="3219411"/>
                <a:ext cx="2259720" cy="2123864"/>
                <a:chOff x="2044967" y="2687833"/>
                <a:chExt cx="2259720" cy="2123864"/>
              </a:xfrm>
            </p:grpSpPr>
            <p:sp>
              <p:nvSpPr>
                <p:cNvPr id="148" name="Rectangle: Rounded Corners 147">
                  <a:extLst>
                    <a:ext uri="{FF2B5EF4-FFF2-40B4-BE49-F238E27FC236}">
                      <a16:creationId xmlns:a16="http://schemas.microsoft.com/office/drawing/2014/main" id="{7CFB1E0B-96BF-43A6-9CD6-FBA0DA3F5D22}"/>
                    </a:ext>
                  </a:extLst>
                </p:cNvPr>
                <p:cNvSpPr/>
                <p:nvPr/>
              </p:nvSpPr>
              <p:spPr>
                <a:xfrm>
                  <a:off x="2044967" y="2687833"/>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34E1BFBD-7343-4D59-8D5C-0240909EB2F9}"/>
                    </a:ext>
                  </a:extLst>
                </p:cNvPr>
                <p:cNvSpPr/>
                <p:nvPr/>
              </p:nvSpPr>
              <p:spPr>
                <a:xfrm>
                  <a:off x="2150732" y="3363773"/>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146" name="Rectangle 145">
                  <a:extLst>
                    <a:ext uri="{FF2B5EF4-FFF2-40B4-BE49-F238E27FC236}">
                      <a16:creationId xmlns:a16="http://schemas.microsoft.com/office/drawing/2014/main" id="{143A96EB-5C7F-4BB0-B0C7-D14DFB24C150}"/>
                    </a:ext>
                  </a:extLst>
                </p:cNvPr>
                <p:cNvSpPr/>
                <p:nvPr/>
              </p:nvSpPr>
              <p:spPr>
                <a:xfrm>
                  <a:off x="2150732" y="381023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Calibri" panose="020F0502020204030204"/>
                      <a:ea typeface="+mn-ea"/>
                      <a:cs typeface="+mn-cs"/>
                    </a:rPr>
                    <a:t>.NET</a:t>
                  </a:r>
                </a:p>
              </p:txBody>
            </p:sp>
            <p:sp>
              <p:nvSpPr>
                <p:cNvPr id="147" name="Rectangle 146">
                  <a:extLst>
                    <a:ext uri="{FF2B5EF4-FFF2-40B4-BE49-F238E27FC236}">
                      <a16:creationId xmlns:a16="http://schemas.microsoft.com/office/drawing/2014/main" id="{75C82FEC-E86F-4056-8080-6650091DED16}"/>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156" name="Graphic 155" descr="Line Arrow: Clockwise curve">
                <a:extLst>
                  <a:ext uri="{FF2B5EF4-FFF2-40B4-BE49-F238E27FC236}">
                    <a16:creationId xmlns:a16="http://schemas.microsoft.com/office/drawing/2014/main" id="{E9996831-7DE3-4B97-A91C-742F0CC18B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617782" flipH="1" flipV="1">
                <a:off x="6603244" y="3862484"/>
                <a:ext cx="351788" cy="575702"/>
              </a:xfrm>
              <a:prstGeom prst="rect">
                <a:avLst/>
              </a:prstGeom>
            </p:spPr>
          </p:pic>
          <p:pic>
            <p:nvPicPr>
              <p:cNvPr id="157" name="Graphic 156" descr="Line Arrow: Clockwise curve">
                <a:extLst>
                  <a:ext uri="{FF2B5EF4-FFF2-40B4-BE49-F238E27FC236}">
                    <a16:creationId xmlns:a16="http://schemas.microsoft.com/office/drawing/2014/main" id="{5404D8FB-52D3-416B-A5A5-932D30D0C2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753512" flipH="1" flipV="1">
                <a:off x="6531689" y="4123871"/>
                <a:ext cx="351788" cy="575702"/>
              </a:xfrm>
              <a:prstGeom prst="rect">
                <a:avLst/>
              </a:prstGeom>
            </p:spPr>
          </p:pic>
        </p:grpSp>
        <p:sp>
          <p:nvSpPr>
            <p:cNvPr id="19" name="TextBox 18">
              <a:extLst>
                <a:ext uri="{FF2B5EF4-FFF2-40B4-BE49-F238E27FC236}">
                  <a16:creationId xmlns:a16="http://schemas.microsoft.com/office/drawing/2014/main" id="{E0446E77-3635-4DF4-9CFF-049308440FD8}"/>
                </a:ext>
              </a:extLst>
            </p:cNvPr>
            <p:cNvSpPr txBox="1"/>
            <p:nvPr/>
          </p:nvSpPr>
          <p:spPr>
            <a:xfrm>
              <a:off x="7985043" y="1533358"/>
              <a:ext cx="3298403"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Blazor WebAssembly</a:t>
              </a:r>
            </a:p>
          </p:txBody>
        </p:sp>
      </p:grpSp>
      <p:sp>
        <p:nvSpPr>
          <p:cNvPr id="108" name="Rectangle 107">
            <a:extLst>
              <a:ext uri="{FF2B5EF4-FFF2-40B4-BE49-F238E27FC236}">
                <a16:creationId xmlns:a16="http://schemas.microsoft.com/office/drawing/2014/main" id="{762F2EDF-457F-4D06-95F6-673D3CDBE19F}"/>
              </a:ext>
            </a:extLst>
          </p:cNvPr>
          <p:cNvSpPr/>
          <p:nvPr/>
        </p:nvSpPr>
        <p:spPr bwMode="auto">
          <a:xfrm>
            <a:off x="1369885" y="4666312"/>
            <a:ext cx="2048189" cy="799622"/>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A94BF5ED-0E05-4AD4-BBEE-B1AD156F89E2}"/>
              </a:ext>
            </a:extLst>
          </p:cNvPr>
          <p:cNvSpPr/>
          <p:nvPr/>
        </p:nvSpPr>
        <p:spPr bwMode="auto">
          <a:xfrm>
            <a:off x="7905320" y="3867989"/>
            <a:ext cx="2048189" cy="822771"/>
          </a:xfrm>
          <a:prstGeom prst="rect">
            <a:avLst/>
          </a:prstGeom>
          <a:noFill/>
          <a:ln w="1270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a:extLst>
              <a:ext uri="{FF2B5EF4-FFF2-40B4-BE49-F238E27FC236}">
                <a16:creationId xmlns:a16="http://schemas.microsoft.com/office/drawing/2014/main" id="{3E76F2B1-FF94-4574-9B71-ACF622C822DC}"/>
              </a:ext>
            </a:extLst>
          </p:cNvPr>
          <p:cNvGrpSpPr/>
          <p:nvPr/>
        </p:nvGrpSpPr>
        <p:grpSpPr>
          <a:xfrm>
            <a:off x="1509411" y="4082015"/>
            <a:ext cx="1766788" cy="584775"/>
            <a:chOff x="346101" y="1416857"/>
            <a:chExt cx="1766788" cy="584775"/>
          </a:xfrm>
        </p:grpSpPr>
        <p:sp>
          <p:nvSpPr>
            <p:cNvPr id="114" name="TextBox 113">
              <a:extLst>
                <a:ext uri="{FF2B5EF4-FFF2-40B4-BE49-F238E27FC236}">
                  <a16:creationId xmlns:a16="http://schemas.microsoft.com/office/drawing/2014/main" id="{7C0BD03B-F5FC-4BD3-8906-D36A607D797B}"/>
                </a:ext>
              </a:extLst>
            </p:cNvPr>
            <p:cNvSpPr txBox="1"/>
            <p:nvPr/>
          </p:nvSpPr>
          <p:spPr>
            <a:xfrm>
              <a:off x="755943" y="1416857"/>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115" name="Graphic 114">
              <a:extLst>
                <a:ext uri="{FF2B5EF4-FFF2-40B4-BE49-F238E27FC236}">
                  <a16:creationId xmlns:a16="http://schemas.microsoft.com/office/drawing/2014/main" id="{BED430CE-6494-405E-898B-2D43836F11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01" y="1451470"/>
              <a:ext cx="498968" cy="498968"/>
            </a:xfrm>
            <a:prstGeom prst="rect">
              <a:avLst/>
            </a:prstGeom>
          </p:spPr>
        </p:pic>
      </p:grpSp>
      <p:grpSp>
        <p:nvGrpSpPr>
          <p:cNvPr id="116" name="Group 115">
            <a:extLst>
              <a:ext uri="{FF2B5EF4-FFF2-40B4-BE49-F238E27FC236}">
                <a16:creationId xmlns:a16="http://schemas.microsoft.com/office/drawing/2014/main" id="{33267FA5-6013-4DF1-BD05-FD298DF0DC47}"/>
              </a:ext>
            </a:extLst>
          </p:cNvPr>
          <p:cNvGrpSpPr/>
          <p:nvPr/>
        </p:nvGrpSpPr>
        <p:grpSpPr>
          <a:xfrm>
            <a:off x="8053718" y="3287381"/>
            <a:ext cx="1766788" cy="584775"/>
            <a:chOff x="346101" y="1416857"/>
            <a:chExt cx="1766788" cy="584775"/>
          </a:xfrm>
        </p:grpSpPr>
        <p:sp>
          <p:nvSpPr>
            <p:cNvPr id="117" name="TextBox 116">
              <a:extLst>
                <a:ext uri="{FF2B5EF4-FFF2-40B4-BE49-F238E27FC236}">
                  <a16:creationId xmlns:a16="http://schemas.microsoft.com/office/drawing/2014/main" id="{F4E214C3-F221-4DAE-A8F7-B41F5D98CD70}"/>
                </a:ext>
              </a:extLst>
            </p:cNvPr>
            <p:cNvSpPr txBox="1"/>
            <p:nvPr/>
          </p:nvSpPr>
          <p:spPr>
            <a:xfrm>
              <a:off x="755943" y="1416857"/>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118" name="Graphic 117">
              <a:extLst>
                <a:ext uri="{FF2B5EF4-FFF2-40B4-BE49-F238E27FC236}">
                  <a16:creationId xmlns:a16="http://schemas.microsoft.com/office/drawing/2014/main" id="{E479DAC9-B7ED-4856-90B8-DD54AA4318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01" y="1451470"/>
              <a:ext cx="498968" cy="498968"/>
            </a:xfrm>
            <a:prstGeom prst="rect">
              <a:avLst/>
            </a:prstGeom>
          </p:spPr>
        </p:pic>
      </p:grpSp>
    </p:spTree>
    <p:extLst>
      <p:ext uri="{BB962C8B-B14F-4D97-AF65-F5344CB8AC3E}">
        <p14:creationId xmlns:p14="http://schemas.microsoft.com/office/powerpoint/2010/main" val="353666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144F-30D3-435F-9408-BC093DFAD48B}"/>
              </a:ext>
            </a:extLst>
          </p:cNvPr>
          <p:cNvSpPr>
            <a:spLocks noGrp="1"/>
          </p:cNvSpPr>
          <p:nvPr>
            <p:ph type="title"/>
          </p:nvPr>
        </p:nvSpPr>
        <p:spPr/>
        <p:txBody>
          <a:bodyPr/>
          <a:lstStyle/>
          <a:p>
            <a:r>
              <a:rPr lang="en-US" dirty="0"/>
              <a:t>Get started with Blazor</a:t>
            </a:r>
          </a:p>
        </p:txBody>
      </p:sp>
      <p:sp>
        <p:nvSpPr>
          <p:cNvPr id="3" name="Content Placeholder 2">
            <a:extLst>
              <a:ext uri="{FF2B5EF4-FFF2-40B4-BE49-F238E27FC236}">
                <a16:creationId xmlns:a16="http://schemas.microsoft.com/office/drawing/2014/main" id="{5DCBE0EC-61AB-4469-B505-308518F63FF5}"/>
              </a:ext>
            </a:extLst>
          </p:cNvPr>
          <p:cNvSpPr>
            <a:spLocks noGrp="1"/>
          </p:cNvSpPr>
          <p:nvPr>
            <p:ph idx="1"/>
          </p:nvPr>
        </p:nvSpPr>
        <p:spPr/>
        <p:txBody>
          <a:bodyPr/>
          <a:lstStyle/>
          <a:p>
            <a:r>
              <a:rPr lang="en-US" dirty="0"/>
              <a:t>Go to </a:t>
            </a:r>
            <a:r>
              <a:rPr lang="en-US" dirty="0">
                <a:hlinkClick r:id="rId2"/>
              </a:rPr>
              <a:t>https://blazor.net</a:t>
            </a:r>
            <a:endParaRPr lang="en-US" dirty="0"/>
          </a:p>
          <a:p>
            <a:r>
              <a:rPr lang="en-US" dirty="0"/>
              <a:t>Install the .NET SDK</a:t>
            </a:r>
          </a:p>
          <a:p>
            <a:pPr marL="0" indent="0">
              <a:buNone/>
            </a:pPr>
            <a:endParaRPr lang="en-US" dirty="0"/>
          </a:p>
        </p:txBody>
      </p:sp>
      <p:pic>
        <p:nvPicPr>
          <p:cNvPr id="5" name="Picture 4" descr="See the source image">
            <a:extLst>
              <a:ext uri="{FF2B5EF4-FFF2-40B4-BE49-F238E27FC236}">
                <a16:creationId xmlns:a16="http://schemas.microsoft.com/office/drawing/2014/main" id="{88932299-AA59-4979-BEC9-AB9EE827F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230" y="2996324"/>
            <a:ext cx="2742147" cy="2142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AB261D-5026-4114-B809-F37FEC28D176}"/>
              </a:ext>
            </a:extLst>
          </p:cNvPr>
          <p:cNvSpPr txBox="1"/>
          <p:nvPr/>
        </p:nvSpPr>
        <p:spPr>
          <a:xfrm>
            <a:off x="1174550" y="4870579"/>
            <a:ext cx="2127505"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a:t>
            </a:r>
          </a:p>
        </p:txBody>
      </p:sp>
      <p:pic>
        <p:nvPicPr>
          <p:cNvPr id="8" name="Graphic 7">
            <a:extLst>
              <a:ext uri="{FF2B5EF4-FFF2-40B4-BE49-F238E27FC236}">
                <a16:creationId xmlns:a16="http://schemas.microsoft.com/office/drawing/2014/main" id="{77D6B8F3-0C02-4FD0-B196-7420907E495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3348" y="3264214"/>
            <a:ext cx="1515439" cy="1606365"/>
          </a:xfrm>
          <a:prstGeom prst="rect">
            <a:avLst/>
          </a:prstGeom>
        </p:spPr>
      </p:pic>
      <p:sp>
        <p:nvSpPr>
          <p:cNvPr id="9" name="TextBox 8">
            <a:extLst>
              <a:ext uri="{FF2B5EF4-FFF2-40B4-BE49-F238E27FC236}">
                <a16:creationId xmlns:a16="http://schemas.microsoft.com/office/drawing/2014/main" id="{E11C6241-9015-4358-A7D4-5C4A57934E7A}"/>
              </a:ext>
            </a:extLst>
          </p:cNvPr>
          <p:cNvSpPr txBox="1"/>
          <p:nvPr/>
        </p:nvSpPr>
        <p:spPr>
          <a:xfrm>
            <a:off x="4323355" y="4902999"/>
            <a:ext cx="3257623"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 for Mac</a:t>
            </a:r>
          </a:p>
        </p:txBody>
      </p:sp>
      <p:pic>
        <p:nvPicPr>
          <p:cNvPr id="11" name="Picture 8" descr="See the source image">
            <a:extLst>
              <a:ext uri="{FF2B5EF4-FFF2-40B4-BE49-F238E27FC236}">
                <a16:creationId xmlns:a16="http://schemas.microsoft.com/office/drawing/2014/main" id="{DB4EE5D3-9102-4469-BEC8-D61CB26DD8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3585" y="3373323"/>
            <a:ext cx="1388146" cy="1388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A32F4936-6D8D-431D-9C82-FB719D4F13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1610" y="3909194"/>
            <a:ext cx="720241" cy="720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E9C6F3-A9C3-49EC-9A2E-01DB90FC55CE}"/>
              </a:ext>
            </a:extLst>
          </p:cNvPr>
          <p:cNvSpPr txBox="1"/>
          <p:nvPr/>
        </p:nvSpPr>
        <p:spPr>
          <a:xfrm>
            <a:off x="8164599" y="4902998"/>
            <a:ext cx="2925802"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Visual Studio Code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A20A0"/>
                    </a:gs>
                    <a:gs pos="30000">
                      <a:srgbClr val="3A20A0"/>
                    </a:gs>
                  </a:gsLst>
                  <a:lin ang="5400000" scaled="0"/>
                </a:gradFill>
                <a:effectLst/>
                <a:uLnTx/>
                <a:uFillTx/>
                <a:latin typeface="Calibri" panose="020F0502020204030204"/>
                <a:ea typeface="+mn-ea"/>
                <a:cs typeface="+mn-cs"/>
              </a:rPr>
              <a:t>+ C# extension</a:t>
            </a:r>
          </a:p>
        </p:txBody>
      </p:sp>
    </p:spTree>
    <p:extLst>
      <p:ext uri="{BB962C8B-B14F-4D97-AF65-F5344CB8AC3E}">
        <p14:creationId xmlns:p14="http://schemas.microsoft.com/office/powerpoint/2010/main" val="137078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Blazor for the web</a:t>
            </a:r>
          </a:p>
        </p:txBody>
      </p:sp>
    </p:spTree>
    <p:extLst>
      <p:ext uri="{BB962C8B-B14F-4D97-AF65-F5344CB8AC3E}">
        <p14:creationId xmlns:p14="http://schemas.microsoft.com/office/powerpoint/2010/main" val="2146151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E1A0-AD3D-4C4B-AC66-C02C3C61E522}"/>
              </a:ext>
            </a:extLst>
          </p:cNvPr>
          <p:cNvSpPr>
            <a:spLocks noGrp="1"/>
          </p:cNvSpPr>
          <p:nvPr>
            <p:ph type="title"/>
          </p:nvPr>
        </p:nvSpPr>
        <p:spPr/>
        <p:txBody>
          <a:bodyPr/>
          <a:lstStyle/>
          <a:p>
            <a:r>
              <a:rPr lang="en-US" dirty="0"/>
              <a:t>.NET WebAssembly build tools</a:t>
            </a:r>
          </a:p>
        </p:txBody>
      </p:sp>
      <p:sp>
        <p:nvSpPr>
          <p:cNvPr id="6" name="TextBox 5">
            <a:extLst>
              <a:ext uri="{FF2B5EF4-FFF2-40B4-BE49-F238E27FC236}">
                <a16:creationId xmlns:a16="http://schemas.microsoft.com/office/drawing/2014/main" id="{5AF28E23-CB36-427D-8F1B-99A5B779064C}"/>
              </a:ext>
            </a:extLst>
          </p:cNvPr>
          <p:cNvSpPr txBox="1"/>
          <p:nvPr/>
        </p:nvSpPr>
        <p:spPr>
          <a:xfrm>
            <a:off x="5024750" y="4712876"/>
            <a:ext cx="2142499" cy="400110"/>
          </a:xfrm>
          <a:prstGeom prst="rect">
            <a:avLst/>
          </a:prstGeom>
          <a:noFill/>
        </p:spPr>
        <p:txBody>
          <a:bodyPr wrap="square" rtlCol="0">
            <a:spAutoFit/>
          </a:bodyPr>
          <a:lstStyle/>
          <a:p>
            <a:pPr algn="ctr"/>
            <a:r>
              <a:rPr lang="en-US" sz="2000" dirty="0"/>
              <a:t>Runtime relinking</a:t>
            </a:r>
          </a:p>
        </p:txBody>
      </p:sp>
      <p:grpSp>
        <p:nvGrpSpPr>
          <p:cNvPr id="59" name="Group 58">
            <a:extLst>
              <a:ext uri="{FF2B5EF4-FFF2-40B4-BE49-F238E27FC236}">
                <a16:creationId xmlns:a16="http://schemas.microsoft.com/office/drawing/2014/main" id="{271BA9C5-2F29-44BC-8B25-35C65169FAAA}"/>
              </a:ext>
            </a:extLst>
          </p:cNvPr>
          <p:cNvGrpSpPr/>
          <p:nvPr/>
        </p:nvGrpSpPr>
        <p:grpSpPr>
          <a:xfrm>
            <a:off x="5257468" y="3042585"/>
            <a:ext cx="1676731" cy="1103596"/>
            <a:chOff x="5257468" y="3042585"/>
            <a:chExt cx="1676731" cy="1103596"/>
          </a:xfrm>
          <a:effectLst>
            <a:outerShdw blurRad="50800" dist="38100" dir="2700000" algn="tl" rotWithShape="0">
              <a:prstClr val="black">
                <a:alpha val="40000"/>
              </a:prstClr>
            </a:outerShdw>
          </a:effectLst>
        </p:grpSpPr>
        <p:sp>
          <p:nvSpPr>
            <p:cNvPr id="23" name="Freeform: Shape 22">
              <a:extLst>
                <a:ext uri="{FF2B5EF4-FFF2-40B4-BE49-F238E27FC236}">
                  <a16:creationId xmlns:a16="http://schemas.microsoft.com/office/drawing/2014/main" id="{DD18AE91-02FC-490A-88CE-36307ED4800B}"/>
                </a:ext>
              </a:extLst>
            </p:cNvPr>
            <p:cNvSpPr/>
            <p:nvPr/>
          </p:nvSpPr>
          <p:spPr>
            <a:xfrm>
              <a:off x="5257468" y="3042585"/>
              <a:ext cx="1467180" cy="1103596"/>
            </a:xfrm>
            <a:custGeom>
              <a:avLst/>
              <a:gdLst>
                <a:gd name="connsiteX0" fmla="*/ 29858 w 1467180"/>
                <a:gd name="connsiteY0" fmla="*/ 114006 h 1103596"/>
                <a:gd name="connsiteX1" fmla="*/ 112611 w 1467180"/>
                <a:gd name="connsiteY1" fmla="*/ 420121 h 1103596"/>
                <a:gd name="connsiteX2" fmla="*/ 162141 w 1467180"/>
                <a:gd name="connsiteY2" fmla="*/ 440809 h 1103596"/>
                <a:gd name="connsiteX3" fmla="*/ 353689 w 1467180"/>
                <a:gd name="connsiteY3" fmla="*/ 521467 h 1103596"/>
                <a:gd name="connsiteX4" fmla="*/ 427051 w 1467180"/>
                <a:gd name="connsiteY4" fmla="*/ 552518 h 1103596"/>
                <a:gd name="connsiteX5" fmla="*/ 353689 w 1467180"/>
                <a:gd name="connsiteY5" fmla="*/ 583570 h 1103596"/>
                <a:gd name="connsiteX6" fmla="*/ 162103 w 1467180"/>
                <a:gd name="connsiteY6" fmla="*/ 664228 h 1103596"/>
                <a:gd name="connsiteX7" fmla="*/ 112573 w 1467180"/>
                <a:gd name="connsiteY7" fmla="*/ 684916 h 1103596"/>
                <a:gd name="connsiteX8" fmla="*/ 29832 w 1467180"/>
                <a:gd name="connsiteY8" fmla="*/ 991023 h 1103596"/>
                <a:gd name="connsiteX9" fmla="*/ 335940 w 1467180"/>
                <a:gd name="connsiteY9" fmla="*/ 1073765 h 1103596"/>
                <a:gd name="connsiteX10" fmla="*/ 418688 w 1467180"/>
                <a:gd name="connsiteY10" fmla="*/ 767669 h 1103596"/>
                <a:gd name="connsiteX11" fmla="*/ 374873 w 1467180"/>
                <a:gd name="connsiteY11" fmla="*/ 714329 h 1103596"/>
                <a:gd name="connsiteX12" fmla="*/ 611417 w 1467180"/>
                <a:gd name="connsiteY12" fmla="*/ 685621 h 1103596"/>
                <a:gd name="connsiteX13" fmla="*/ 669310 w 1467180"/>
                <a:gd name="connsiteY13" fmla="*/ 655141 h 1103596"/>
                <a:gd name="connsiteX14" fmla="*/ 680835 w 1467180"/>
                <a:gd name="connsiteY14" fmla="*/ 660017 h 1103596"/>
                <a:gd name="connsiteX15" fmla="*/ 1250544 w 1467180"/>
                <a:gd name="connsiteY15" fmla="*/ 898638 h 1103596"/>
                <a:gd name="connsiteX16" fmla="*/ 1467181 w 1467180"/>
                <a:gd name="connsiteY16" fmla="*/ 871663 h 1103596"/>
                <a:gd name="connsiteX17" fmla="*/ 940867 w 1467180"/>
                <a:gd name="connsiteY17" fmla="*/ 594181 h 1103596"/>
                <a:gd name="connsiteX18" fmla="*/ 862419 w 1467180"/>
                <a:gd name="connsiteY18" fmla="*/ 552442 h 1103596"/>
                <a:gd name="connsiteX19" fmla="*/ 940867 w 1467180"/>
                <a:gd name="connsiteY19" fmla="*/ 510704 h 1103596"/>
                <a:gd name="connsiteX20" fmla="*/ 1467181 w 1467180"/>
                <a:gd name="connsiteY20" fmla="*/ 233355 h 1103596"/>
                <a:gd name="connsiteX21" fmla="*/ 1250544 w 1467180"/>
                <a:gd name="connsiteY21" fmla="*/ 206380 h 1103596"/>
                <a:gd name="connsiteX22" fmla="*/ 680835 w 1467180"/>
                <a:gd name="connsiteY22" fmla="*/ 445076 h 1103596"/>
                <a:gd name="connsiteX23" fmla="*/ 669310 w 1467180"/>
                <a:gd name="connsiteY23" fmla="*/ 449953 h 1103596"/>
                <a:gd name="connsiteX24" fmla="*/ 611417 w 1467180"/>
                <a:gd name="connsiteY24" fmla="*/ 419473 h 1103596"/>
                <a:gd name="connsiteX25" fmla="*/ 374892 w 1467180"/>
                <a:gd name="connsiteY25" fmla="*/ 390689 h 1103596"/>
                <a:gd name="connsiteX26" fmla="*/ 418707 w 1467180"/>
                <a:gd name="connsiteY26" fmla="*/ 337349 h 1103596"/>
                <a:gd name="connsiteX27" fmla="*/ 338194 w 1467180"/>
                <a:gd name="connsiteY27" fmla="*/ 30647 h 1103596"/>
                <a:gd name="connsiteX28" fmla="*/ 31493 w 1467180"/>
                <a:gd name="connsiteY28" fmla="*/ 111160 h 1103596"/>
                <a:gd name="connsiteX29" fmla="*/ 29858 w 1467180"/>
                <a:gd name="connsiteY29" fmla="*/ 114006 h 1103596"/>
                <a:gd name="connsiteX30" fmla="*/ 323971 w 1467180"/>
                <a:gd name="connsiteY30" fmla="*/ 821885 h 1103596"/>
                <a:gd name="connsiteX31" fmla="*/ 282575 w 1467180"/>
                <a:gd name="connsiteY31" fmla="*/ 974933 h 1103596"/>
                <a:gd name="connsiteX32" fmla="*/ 129528 w 1467180"/>
                <a:gd name="connsiteY32" fmla="*/ 933536 h 1103596"/>
                <a:gd name="connsiteX33" fmla="*/ 170923 w 1467180"/>
                <a:gd name="connsiteY33" fmla="*/ 780490 h 1103596"/>
                <a:gd name="connsiteX34" fmla="*/ 323971 w 1467180"/>
                <a:gd name="connsiteY34" fmla="*/ 821885 h 1103596"/>
                <a:gd name="connsiteX35" fmla="*/ 654965 w 1467180"/>
                <a:gd name="connsiteY35" fmla="*/ 552271 h 1103596"/>
                <a:gd name="connsiteX36" fmla="*/ 598805 w 1467180"/>
                <a:gd name="connsiteY36" fmla="*/ 608430 h 1103596"/>
                <a:gd name="connsiteX37" fmla="*/ 542646 w 1467180"/>
                <a:gd name="connsiteY37" fmla="*/ 552271 h 1103596"/>
                <a:gd name="connsiteX38" fmla="*/ 598805 w 1467180"/>
                <a:gd name="connsiteY38" fmla="*/ 496111 h 1103596"/>
                <a:gd name="connsiteX39" fmla="*/ 654965 w 1467180"/>
                <a:gd name="connsiteY39" fmla="*/ 552271 h 1103596"/>
                <a:gd name="connsiteX40" fmla="*/ 282594 w 1467180"/>
                <a:gd name="connsiteY40" fmla="*/ 130104 h 1103596"/>
                <a:gd name="connsiteX41" fmla="*/ 324386 w 1467180"/>
                <a:gd name="connsiteY41" fmla="*/ 282429 h 1103596"/>
                <a:gd name="connsiteX42" fmla="*/ 323971 w 1467180"/>
                <a:gd name="connsiteY42" fmla="*/ 283151 h 1103596"/>
                <a:gd name="connsiteX43" fmla="*/ 170923 w 1467180"/>
                <a:gd name="connsiteY43" fmla="*/ 324528 h 1103596"/>
                <a:gd name="connsiteX44" fmla="*/ 128427 w 1467180"/>
                <a:gd name="connsiteY44" fmla="*/ 171783 h 1103596"/>
                <a:gd name="connsiteX45" fmla="*/ 281171 w 1467180"/>
                <a:gd name="connsiteY45" fmla="*/ 129286 h 1103596"/>
                <a:gd name="connsiteX46" fmla="*/ 282594 w 1467180"/>
                <a:gd name="connsiteY46" fmla="*/ 130104 h 110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67180" h="1103596">
                  <a:moveTo>
                    <a:pt x="29858" y="114006"/>
                  </a:moveTo>
                  <a:cubicBezTo>
                    <a:pt x="-31488" y="221431"/>
                    <a:pt x="5495" y="358237"/>
                    <a:pt x="112611" y="420121"/>
                  </a:cubicBezTo>
                  <a:cubicBezTo>
                    <a:pt x="128610" y="428183"/>
                    <a:pt x="145162" y="435096"/>
                    <a:pt x="162141" y="440809"/>
                  </a:cubicBezTo>
                  <a:lnTo>
                    <a:pt x="353689" y="521467"/>
                  </a:lnTo>
                  <a:lnTo>
                    <a:pt x="427051" y="552518"/>
                  </a:lnTo>
                  <a:lnTo>
                    <a:pt x="353689" y="583570"/>
                  </a:lnTo>
                  <a:lnTo>
                    <a:pt x="162103" y="664228"/>
                  </a:lnTo>
                  <a:cubicBezTo>
                    <a:pt x="145124" y="669941"/>
                    <a:pt x="128571" y="676854"/>
                    <a:pt x="112573" y="684916"/>
                  </a:cubicBezTo>
                  <a:cubicBezTo>
                    <a:pt x="5196" y="746596"/>
                    <a:pt x="-31849" y="883645"/>
                    <a:pt x="29832" y="991023"/>
                  </a:cubicBezTo>
                  <a:cubicBezTo>
                    <a:pt x="91513" y="1098402"/>
                    <a:pt x="228563" y="1135445"/>
                    <a:pt x="335940" y="1073765"/>
                  </a:cubicBezTo>
                  <a:cubicBezTo>
                    <a:pt x="443312" y="1012086"/>
                    <a:pt x="480358" y="875046"/>
                    <a:pt x="418688" y="767669"/>
                  </a:cubicBezTo>
                  <a:cubicBezTo>
                    <a:pt x="407000" y="747680"/>
                    <a:pt x="392212" y="729676"/>
                    <a:pt x="374873" y="714329"/>
                  </a:cubicBezTo>
                  <a:lnTo>
                    <a:pt x="611417" y="685621"/>
                  </a:lnTo>
                  <a:lnTo>
                    <a:pt x="669310" y="655141"/>
                  </a:lnTo>
                  <a:lnTo>
                    <a:pt x="680835" y="660017"/>
                  </a:lnTo>
                  <a:lnTo>
                    <a:pt x="1250544" y="898638"/>
                  </a:lnTo>
                  <a:lnTo>
                    <a:pt x="1467181" y="871663"/>
                  </a:lnTo>
                  <a:lnTo>
                    <a:pt x="940867" y="594181"/>
                  </a:lnTo>
                  <a:lnTo>
                    <a:pt x="862419" y="552442"/>
                  </a:lnTo>
                  <a:lnTo>
                    <a:pt x="940867" y="510704"/>
                  </a:lnTo>
                  <a:lnTo>
                    <a:pt x="1467181" y="233355"/>
                  </a:lnTo>
                  <a:lnTo>
                    <a:pt x="1250544" y="206380"/>
                  </a:lnTo>
                  <a:lnTo>
                    <a:pt x="680835" y="445076"/>
                  </a:lnTo>
                  <a:lnTo>
                    <a:pt x="669310" y="449953"/>
                  </a:lnTo>
                  <a:lnTo>
                    <a:pt x="611417" y="419473"/>
                  </a:lnTo>
                  <a:lnTo>
                    <a:pt x="374892" y="390689"/>
                  </a:lnTo>
                  <a:cubicBezTo>
                    <a:pt x="392231" y="375344"/>
                    <a:pt x="407021" y="357338"/>
                    <a:pt x="418707" y="337349"/>
                  </a:cubicBezTo>
                  <a:cubicBezTo>
                    <a:pt x="481166" y="230423"/>
                    <a:pt x="445120" y="93109"/>
                    <a:pt x="338194" y="30647"/>
                  </a:cubicBezTo>
                  <a:cubicBezTo>
                    <a:pt x="231268" y="-31812"/>
                    <a:pt x="93953" y="4235"/>
                    <a:pt x="31493" y="111160"/>
                  </a:cubicBezTo>
                  <a:cubicBezTo>
                    <a:pt x="30941" y="112105"/>
                    <a:pt x="30396" y="113054"/>
                    <a:pt x="29858" y="114006"/>
                  </a:cubicBezTo>
                  <a:close/>
                  <a:moveTo>
                    <a:pt x="323971" y="821885"/>
                  </a:moveTo>
                  <a:cubicBezTo>
                    <a:pt x="354804" y="875580"/>
                    <a:pt x="336270" y="944101"/>
                    <a:pt x="282575" y="974933"/>
                  </a:cubicBezTo>
                  <a:cubicBezTo>
                    <a:pt x="228881" y="1005764"/>
                    <a:pt x="160360" y="987230"/>
                    <a:pt x="129528" y="933536"/>
                  </a:cubicBezTo>
                  <a:cubicBezTo>
                    <a:pt x="98697" y="879843"/>
                    <a:pt x="117231" y="811322"/>
                    <a:pt x="170923" y="780490"/>
                  </a:cubicBezTo>
                  <a:cubicBezTo>
                    <a:pt x="224705" y="750345"/>
                    <a:pt x="292718" y="768742"/>
                    <a:pt x="323971" y="821885"/>
                  </a:cubicBezTo>
                  <a:close/>
                  <a:moveTo>
                    <a:pt x="654965" y="552271"/>
                  </a:moveTo>
                  <a:cubicBezTo>
                    <a:pt x="654965" y="583286"/>
                    <a:pt x="629821" y="608430"/>
                    <a:pt x="598805" y="608430"/>
                  </a:cubicBezTo>
                  <a:cubicBezTo>
                    <a:pt x="567790" y="608430"/>
                    <a:pt x="542646" y="583286"/>
                    <a:pt x="542646" y="552271"/>
                  </a:cubicBezTo>
                  <a:cubicBezTo>
                    <a:pt x="542646" y="521255"/>
                    <a:pt x="567790" y="496111"/>
                    <a:pt x="598805" y="496111"/>
                  </a:cubicBezTo>
                  <a:cubicBezTo>
                    <a:pt x="629821" y="496111"/>
                    <a:pt x="654965" y="521255"/>
                    <a:pt x="654965" y="552271"/>
                  </a:cubicBezTo>
                  <a:close/>
                  <a:moveTo>
                    <a:pt x="282594" y="130104"/>
                  </a:moveTo>
                  <a:cubicBezTo>
                    <a:pt x="336197" y="160626"/>
                    <a:pt x="354908" y="228825"/>
                    <a:pt x="324386" y="282429"/>
                  </a:cubicBezTo>
                  <a:cubicBezTo>
                    <a:pt x="324249" y="282669"/>
                    <a:pt x="324110" y="282911"/>
                    <a:pt x="323971" y="283151"/>
                  </a:cubicBezTo>
                  <a:cubicBezTo>
                    <a:pt x="292718" y="336297"/>
                    <a:pt x="224698" y="354686"/>
                    <a:pt x="170923" y="324528"/>
                  </a:cubicBezTo>
                  <a:cubicBezTo>
                    <a:pt x="117008" y="294084"/>
                    <a:pt x="97982" y="225698"/>
                    <a:pt x="128427" y="171783"/>
                  </a:cubicBezTo>
                  <a:cubicBezTo>
                    <a:pt x="158870" y="117868"/>
                    <a:pt x="227256" y="98843"/>
                    <a:pt x="281171" y="129286"/>
                  </a:cubicBezTo>
                  <a:cubicBezTo>
                    <a:pt x="281648" y="129555"/>
                    <a:pt x="282122" y="129827"/>
                    <a:pt x="282594" y="130104"/>
                  </a:cubicBezTo>
                  <a:close/>
                </a:path>
              </a:pathLst>
            </a:custGeom>
            <a:solidFill>
              <a:srgbClr val="666666"/>
            </a:solidFill>
            <a:ln w="1905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4872CEB-BA95-4EAA-BF3C-0014E9250534}"/>
                </a:ext>
              </a:extLst>
            </p:cNvPr>
            <p:cNvSpPr/>
            <p:nvPr/>
          </p:nvSpPr>
          <p:spPr>
            <a:xfrm>
              <a:off x="67817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95E1456-CEAF-40B9-8BCE-2D5D3BF5EF8D}"/>
                </a:ext>
              </a:extLst>
            </p:cNvPr>
            <p:cNvSpPr/>
            <p:nvPr/>
          </p:nvSpPr>
          <p:spPr>
            <a:xfrm>
              <a:off x="65531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3CB7631-B715-401C-8215-263428BEF32B}"/>
                </a:ext>
              </a:extLst>
            </p:cNvPr>
            <p:cNvSpPr/>
            <p:nvPr/>
          </p:nvSpPr>
          <p:spPr>
            <a:xfrm>
              <a:off x="6324599" y="3558661"/>
              <a:ext cx="152400" cy="76200"/>
            </a:xfrm>
            <a:custGeom>
              <a:avLst/>
              <a:gdLst>
                <a:gd name="connsiteX0" fmla="*/ 0 w 152400"/>
                <a:gd name="connsiteY0" fmla="*/ 0 h 76200"/>
                <a:gd name="connsiteX1" fmla="*/ 152400 w 152400"/>
                <a:gd name="connsiteY1" fmla="*/ 0 h 76200"/>
                <a:gd name="connsiteX2" fmla="*/ 152400 w 152400"/>
                <a:gd name="connsiteY2" fmla="*/ 76200 h 76200"/>
                <a:gd name="connsiteX3" fmla="*/ 0 w 1524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52400" h="76200">
                  <a:moveTo>
                    <a:pt x="0" y="0"/>
                  </a:moveTo>
                  <a:lnTo>
                    <a:pt x="152400" y="0"/>
                  </a:lnTo>
                  <a:lnTo>
                    <a:pt x="152400" y="76200"/>
                  </a:lnTo>
                  <a:lnTo>
                    <a:pt x="0" y="76200"/>
                  </a:lnTo>
                  <a:close/>
                </a:path>
              </a:pathLst>
            </a:custGeom>
            <a:solidFill>
              <a:srgbClr val="000000"/>
            </a:solidFill>
            <a:ln w="19050"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B4520E4D-7EA5-488B-B902-5393C6D87764}"/>
              </a:ext>
            </a:extLst>
          </p:cNvPr>
          <p:cNvSpPr txBox="1"/>
          <p:nvPr/>
        </p:nvSpPr>
        <p:spPr>
          <a:xfrm>
            <a:off x="1491575" y="4712876"/>
            <a:ext cx="2379608" cy="707886"/>
          </a:xfrm>
          <a:prstGeom prst="rect">
            <a:avLst/>
          </a:prstGeom>
          <a:noFill/>
        </p:spPr>
        <p:txBody>
          <a:bodyPr wrap="square" rtlCol="0">
            <a:spAutoFit/>
          </a:bodyPr>
          <a:lstStyle/>
          <a:p>
            <a:pPr algn="ctr"/>
            <a:r>
              <a:rPr lang="en-US" sz="2000" dirty="0"/>
              <a:t>Ahead-of-time (AOT) compilation</a:t>
            </a:r>
          </a:p>
        </p:txBody>
      </p:sp>
      <p:grpSp>
        <p:nvGrpSpPr>
          <p:cNvPr id="58" name="Group 57">
            <a:extLst>
              <a:ext uri="{FF2B5EF4-FFF2-40B4-BE49-F238E27FC236}">
                <a16:creationId xmlns:a16="http://schemas.microsoft.com/office/drawing/2014/main" id="{8E40AC2C-CD4C-4A03-A50E-4FC9988235C6}"/>
              </a:ext>
            </a:extLst>
          </p:cNvPr>
          <p:cNvGrpSpPr/>
          <p:nvPr/>
        </p:nvGrpSpPr>
        <p:grpSpPr>
          <a:xfrm>
            <a:off x="1843179" y="3139561"/>
            <a:ext cx="1676400" cy="939685"/>
            <a:chOff x="1843179" y="3139561"/>
            <a:chExt cx="1676400" cy="939685"/>
          </a:xfrm>
          <a:effectLst>
            <a:outerShdw blurRad="50800" dist="38100" dir="2700000" algn="tl" rotWithShape="0">
              <a:prstClr val="black">
                <a:alpha val="40000"/>
              </a:prstClr>
            </a:outerShdw>
          </a:effectLst>
        </p:grpSpPr>
        <p:sp>
          <p:nvSpPr>
            <p:cNvPr id="28" name="Freeform: Shape 27">
              <a:extLst>
                <a:ext uri="{FF2B5EF4-FFF2-40B4-BE49-F238E27FC236}">
                  <a16:creationId xmlns:a16="http://schemas.microsoft.com/office/drawing/2014/main" id="{C005521D-D231-4B72-A96E-14E2FC79749B}"/>
                </a:ext>
              </a:extLst>
            </p:cNvPr>
            <p:cNvSpPr/>
            <p:nvPr/>
          </p:nvSpPr>
          <p:spPr>
            <a:xfrm>
              <a:off x="1843179" y="3139561"/>
              <a:ext cx="1339215" cy="914400"/>
            </a:xfrm>
            <a:custGeom>
              <a:avLst/>
              <a:gdLst>
                <a:gd name="connsiteX0" fmla="*/ 800100 w 1339215"/>
                <a:gd name="connsiteY0" fmla="*/ 116205 h 914400"/>
                <a:gd name="connsiteX1" fmla="*/ 800100 w 1339215"/>
                <a:gd name="connsiteY1" fmla="*/ 192405 h 914400"/>
                <a:gd name="connsiteX2" fmla="*/ 838200 w 1339215"/>
                <a:gd name="connsiteY2" fmla="*/ 190500 h 914400"/>
                <a:gd name="connsiteX3" fmla="*/ 876300 w 1339215"/>
                <a:gd name="connsiteY3" fmla="*/ 192405 h 914400"/>
                <a:gd name="connsiteX4" fmla="*/ 876300 w 1339215"/>
                <a:gd name="connsiteY4" fmla="*/ 116205 h 914400"/>
                <a:gd name="connsiteX5" fmla="*/ 1085850 w 1339215"/>
                <a:gd name="connsiteY5" fmla="*/ 160020 h 914400"/>
                <a:gd name="connsiteX6" fmla="*/ 1057275 w 1339215"/>
                <a:gd name="connsiteY6" fmla="*/ 228600 h 914400"/>
                <a:gd name="connsiteX7" fmla="*/ 1127760 w 1339215"/>
                <a:gd name="connsiteY7" fmla="*/ 259080 h 914400"/>
                <a:gd name="connsiteX8" fmla="*/ 1156335 w 1339215"/>
                <a:gd name="connsiteY8" fmla="*/ 188595 h 914400"/>
                <a:gd name="connsiteX9" fmla="*/ 1257300 w 1339215"/>
                <a:gd name="connsiteY9" fmla="*/ 249555 h 914400"/>
                <a:gd name="connsiteX10" fmla="*/ 1339215 w 1339215"/>
                <a:gd name="connsiteY10" fmla="*/ 167640 h 914400"/>
                <a:gd name="connsiteX11" fmla="*/ 838200 w 1339215"/>
                <a:gd name="connsiteY11" fmla="*/ 0 h 914400"/>
                <a:gd name="connsiteX12" fmla="*/ 0 w 1339215"/>
                <a:gd name="connsiteY12" fmla="*/ 838200 h 914400"/>
                <a:gd name="connsiteX13" fmla="*/ 0 w 1339215"/>
                <a:gd name="connsiteY13" fmla="*/ 914400 h 914400"/>
                <a:gd name="connsiteX14" fmla="*/ 114300 w 1339215"/>
                <a:gd name="connsiteY14" fmla="*/ 914400 h 914400"/>
                <a:gd name="connsiteX15" fmla="*/ 114300 w 1339215"/>
                <a:gd name="connsiteY15" fmla="*/ 838200 h 914400"/>
                <a:gd name="connsiteX16" fmla="*/ 150495 w 1339215"/>
                <a:gd name="connsiteY16" fmla="*/ 613410 h 914400"/>
                <a:gd name="connsiteX17" fmla="*/ 220980 w 1339215"/>
                <a:gd name="connsiteY17" fmla="*/ 641985 h 914400"/>
                <a:gd name="connsiteX18" fmla="*/ 247650 w 1339215"/>
                <a:gd name="connsiteY18" fmla="*/ 571500 h 914400"/>
                <a:gd name="connsiteX19" fmla="*/ 177165 w 1339215"/>
                <a:gd name="connsiteY19" fmla="*/ 542925 h 914400"/>
                <a:gd name="connsiteX20" fmla="*/ 291465 w 1339215"/>
                <a:gd name="connsiteY20" fmla="*/ 365760 h 914400"/>
                <a:gd name="connsiteX21" fmla="*/ 344805 w 1339215"/>
                <a:gd name="connsiteY21" fmla="*/ 419100 h 914400"/>
                <a:gd name="connsiteX22" fmla="*/ 398145 w 1339215"/>
                <a:gd name="connsiteY22" fmla="*/ 363855 h 914400"/>
                <a:gd name="connsiteX23" fmla="*/ 344805 w 1339215"/>
                <a:gd name="connsiteY23" fmla="*/ 310515 h 914400"/>
                <a:gd name="connsiteX24" fmla="*/ 520065 w 1339215"/>
                <a:gd name="connsiteY24" fmla="*/ 188595 h 914400"/>
                <a:gd name="connsiteX25" fmla="*/ 548640 w 1339215"/>
                <a:gd name="connsiteY25" fmla="*/ 259080 h 914400"/>
                <a:gd name="connsiteX26" fmla="*/ 619125 w 1339215"/>
                <a:gd name="connsiteY26" fmla="*/ 228600 h 914400"/>
                <a:gd name="connsiteX27" fmla="*/ 590550 w 1339215"/>
                <a:gd name="connsiteY27" fmla="*/ 158115 h 914400"/>
                <a:gd name="connsiteX28" fmla="*/ 800100 w 1339215"/>
                <a:gd name="connsiteY28" fmla="*/ 11620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9215" h="914400">
                  <a:moveTo>
                    <a:pt x="800100" y="116205"/>
                  </a:moveTo>
                  <a:lnTo>
                    <a:pt x="800100" y="192405"/>
                  </a:lnTo>
                  <a:cubicBezTo>
                    <a:pt x="813435" y="192405"/>
                    <a:pt x="824865" y="190500"/>
                    <a:pt x="838200" y="190500"/>
                  </a:cubicBezTo>
                  <a:cubicBezTo>
                    <a:pt x="851535" y="190500"/>
                    <a:pt x="862965" y="190500"/>
                    <a:pt x="876300" y="192405"/>
                  </a:cubicBezTo>
                  <a:lnTo>
                    <a:pt x="876300" y="116205"/>
                  </a:lnTo>
                  <a:cubicBezTo>
                    <a:pt x="950595" y="120015"/>
                    <a:pt x="1021080" y="135255"/>
                    <a:pt x="1085850" y="160020"/>
                  </a:cubicBezTo>
                  <a:lnTo>
                    <a:pt x="1057275" y="228600"/>
                  </a:lnTo>
                  <a:cubicBezTo>
                    <a:pt x="1082040" y="238125"/>
                    <a:pt x="1104900" y="247650"/>
                    <a:pt x="1127760" y="259080"/>
                  </a:cubicBezTo>
                  <a:lnTo>
                    <a:pt x="1156335" y="188595"/>
                  </a:lnTo>
                  <a:cubicBezTo>
                    <a:pt x="1192530" y="205740"/>
                    <a:pt x="1224915" y="226695"/>
                    <a:pt x="1257300" y="249555"/>
                  </a:cubicBezTo>
                  <a:lnTo>
                    <a:pt x="1339215" y="167640"/>
                  </a:lnTo>
                  <a:cubicBezTo>
                    <a:pt x="1200150" y="62865"/>
                    <a:pt x="1026795" y="0"/>
                    <a:pt x="838200" y="0"/>
                  </a:cubicBezTo>
                  <a:cubicBezTo>
                    <a:pt x="375285" y="0"/>
                    <a:pt x="0" y="375285"/>
                    <a:pt x="0" y="838200"/>
                  </a:cubicBezTo>
                  <a:lnTo>
                    <a:pt x="0" y="914400"/>
                  </a:lnTo>
                  <a:lnTo>
                    <a:pt x="114300" y="914400"/>
                  </a:lnTo>
                  <a:lnTo>
                    <a:pt x="114300" y="838200"/>
                  </a:lnTo>
                  <a:cubicBezTo>
                    <a:pt x="114300" y="760095"/>
                    <a:pt x="127635" y="683895"/>
                    <a:pt x="150495" y="613410"/>
                  </a:cubicBezTo>
                  <a:lnTo>
                    <a:pt x="220980" y="641985"/>
                  </a:lnTo>
                  <a:cubicBezTo>
                    <a:pt x="228600" y="617220"/>
                    <a:pt x="238125" y="594360"/>
                    <a:pt x="247650" y="571500"/>
                  </a:cubicBezTo>
                  <a:lnTo>
                    <a:pt x="177165" y="542925"/>
                  </a:lnTo>
                  <a:cubicBezTo>
                    <a:pt x="205740" y="478155"/>
                    <a:pt x="245745" y="417195"/>
                    <a:pt x="291465" y="365760"/>
                  </a:cubicBezTo>
                  <a:lnTo>
                    <a:pt x="344805" y="419100"/>
                  </a:lnTo>
                  <a:cubicBezTo>
                    <a:pt x="361950" y="400050"/>
                    <a:pt x="379095" y="381000"/>
                    <a:pt x="398145" y="363855"/>
                  </a:cubicBezTo>
                  <a:lnTo>
                    <a:pt x="344805" y="310515"/>
                  </a:lnTo>
                  <a:cubicBezTo>
                    <a:pt x="396240" y="262890"/>
                    <a:pt x="455295" y="220980"/>
                    <a:pt x="520065" y="188595"/>
                  </a:cubicBezTo>
                  <a:lnTo>
                    <a:pt x="548640" y="259080"/>
                  </a:lnTo>
                  <a:cubicBezTo>
                    <a:pt x="571500" y="247650"/>
                    <a:pt x="594360" y="238125"/>
                    <a:pt x="619125" y="228600"/>
                  </a:cubicBezTo>
                  <a:lnTo>
                    <a:pt x="590550" y="158115"/>
                  </a:lnTo>
                  <a:cubicBezTo>
                    <a:pt x="655320" y="133350"/>
                    <a:pt x="725805" y="120015"/>
                    <a:pt x="800100" y="116205"/>
                  </a:cubicBezTo>
                  <a:close/>
                </a:path>
              </a:pathLst>
            </a:custGeom>
            <a:solidFill>
              <a:srgbClr val="000000"/>
            </a:solidFill>
            <a:ln w="1905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9EDDC94-4DCD-4988-97A5-2FA250CC9003}"/>
                </a:ext>
              </a:extLst>
            </p:cNvPr>
            <p:cNvSpPr/>
            <p:nvPr/>
          </p:nvSpPr>
          <p:spPr>
            <a:xfrm>
              <a:off x="3271929" y="3497700"/>
              <a:ext cx="247650" cy="556260"/>
            </a:xfrm>
            <a:custGeom>
              <a:avLst/>
              <a:gdLst>
                <a:gd name="connsiteX0" fmla="*/ 97155 w 247650"/>
                <a:gd name="connsiteY0" fmla="*/ 0 h 556260"/>
                <a:gd name="connsiteX1" fmla="*/ 15240 w 247650"/>
                <a:gd name="connsiteY1" fmla="*/ 81915 h 556260"/>
                <a:gd name="connsiteX2" fmla="*/ 70485 w 247650"/>
                <a:gd name="connsiteY2" fmla="*/ 182880 h 556260"/>
                <a:gd name="connsiteX3" fmla="*/ 0 w 247650"/>
                <a:gd name="connsiteY3" fmla="*/ 213360 h 556260"/>
                <a:gd name="connsiteX4" fmla="*/ 26670 w 247650"/>
                <a:gd name="connsiteY4" fmla="*/ 283845 h 556260"/>
                <a:gd name="connsiteX5" fmla="*/ 97155 w 247650"/>
                <a:gd name="connsiteY5" fmla="*/ 255270 h 556260"/>
                <a:gd name="connsiteX6" fmla="*/ 133350 w 247650"/>
                <a:gd name="connsiteY6" fmla="*/ 480060 h 556260"/>
                <a:gd name="connsiteX7" fmla="*/ 133350 w 247650"/>
                <a:gd name="connsiteY7" fmla="*/ 556260 h 556260"/>
                <a:gd name="connsiteX8" fmla="*/ 247650 w 247650"/>
                <a:gd name="connsiteY8" fmla="*/ 556260 h 556260"/>
                <a:gd name="connsiteX9" fmla="*/ 247650 w 247650"/>
                <a:gd name="connsiteY9" fmla="*/ 480060 h 556260"/>
                <a:gd name="connsiteX10" fmla="*/ 97155 w 247650"/>
                <a:gd name="connsiteY10" fmla="*/ 0 h 55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556260">
                  <a:moveTo>
                    <a:pt x="97155" y="0"/>
                  </a:moveTo>
                  <a:lnTo>
                    <a:pt x="15240" y="81915"/>
                  </a:lnTo>
                  <a:cubicBezTo>
                    <a:pt x="36195" y="114300"/>
                    <a:pt x="55245" y="148590"/>
                    <a:pt x="70485" y="182880"/>
                  </a:cubicBezTo>
                  <a:lnTo>
                    <a:pt x="0" y="213360"/>
                  </a:lnTo>
                  <a:cubicBezTo>
                    <a:pt x="9525" y="236220"/>
                    <a:pt x="19050" y="260985"/>
                    <a:pt x="26670" y="283845"/>
                  </a:cubicBezTo>
                  <a:lnTo>
                    <a:pt x="97155" y="255270"/>
                  </a:lnTo>
                  <a:cubicBezTo>
                    <a:pt x="120015" y="325755"/>
                    <a:pt x="133350" y="401955"/>
                    <a:pt x="133350" y="480060"/>
                  </a:cubicBezTo>
                  <a:lnTo>
                    <a:pt x="133350" y="556260"/>
                  </a:lnTo>
                  <a:lnTo>
                    <a:pt x="247650" y="556260"/>
                  </a:lnTo>
                  <a:lnTo>
                    <a:pt x="247650" y="480060"/>
                  </a:lnTo>
                  <a:cubicBezTo>
                    <a:pt x="247650" y="300990"/>
                    <a:pt x="192405" y="137160"/>
                    <a:pt x="97155" y="0"/>
                  </a:cubicBezTo>
                  <a:close/>
                </a:path>
              </a:pathLst>
            </a:custGeom>
            <a:solidFill>
              <a:srgbClr val="000000"/>
            </a:solidFill>
            <a:ln w="1905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FE1BAF7-82E8-4E8E-B5A4-ABF7047641F8}"/>
                </a:ext>
              </a:extLst>
            </p:cNvPr>
            <p:cNvSpPr/>
            <p:nvPr/>
          </p:nvSpPr>
          <p:spPr>
            <a:xfrm>
              <a:off x="2600848" y="3349111"/>
              <a:ext cx="728230" cy="730135"/>
            </a:xfrm>
            <a:custGeom>
              <a:avLst/>
              <a:gdLst>
                <a:gd name="connsiteX0" fmla="*/ 27190 w 728230"/>
                <a:gd name="connsiteY0" fmla="*/ 594360 h 730135"/>
                <a:gd name="connsiteX1" fmla="*/ 17665 w 728230"/>
                <a:gd name="connsiteY1" fmla="*/ 603885 h 730135"/>
                <a:gd name="connsiteX2" fmla="*/ 27190 w 728230"/>
                <a:gd name="connsiteY2" fmla="*/ 712470 h 730135"/>
                <a:gd name="connsiteX3" fmla="*/ 135775 w 728230"/>
                <a:gd name="connsiteY3" fmla="*/ 702945 h 730135"/>
                <a:gd name="connsiteX4" fmla="*/ 728230 w 728230"/>
                <a:gd name="connsiteY4" fmla="*/ 0 h 730135"/>
                <a:gd name="connsiteX5" fmla="*/ 27190 w 728230"/>
                <a:gd name="connsiteY5" fmla="*/ 594360 h 73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230" h="730135">
                  <a:moveTo>
                    <a:pt x="27190" y="594360"/>
                  </a:moveTo>
                  <a:cubicBezTo>
                    <a:pt x="23380" y="596265"/>
                    <a:pt x="21475" y="600075"/>
                    <a:pt x="17665" y="603885"/>
                  </a:cubicBezTo>
                  <a:cubicBezTo>
                    <a:pt x="-9005" y="636270"/>
                    <a:pt x="-5195" y="683895"/>
                    <a:pt x="27190" y="712470"/>
                  </a:cubicBezTo>
                  <a:cubicBezTo>
                    <a:pt x="59575" y="739140"/>
                    <a:pt x="107200" y="735330"/>
                    <a:pt x="135775" y="702945"/>
                  </a:cubicBezTo>
                  <a:lnTo>
                    <a:pt x="728230" y="0"/>
                  </a:lnTo>
                  <a:lnTo>
                    <a:pt x="27190" y="594360"/>
                  </a:lnTo>
                  <a:close/>
                </a:path>
              </a:pathLst>
            </a:custGeom>
            <a:solidFill>
              <a:srgbClr val="C00000"/>
            </a:solidFill>
            <a:ln w="19050" cap="flat">
              <a:noFill/>
              <a:prstDash val="solid"/>
              <a:miter/>
            </a:ln>
          </p:spPr>
          <p:txBody>
            <a:bodyPr rtlCol="0" anchor="ctr"/>
            <a:lstStyle/>
            <a:p>
              <a:endParaRPr lang="en-US"/>
            </a:p>
          </p:txBody>
        </p:sp>
      </p:grpSp>
      <p:sp>
        <p:nvSpPr>
          <p:cNvPr id="8" name="TextBox 7">
            <a:extLst>
              <a:ext uri="{FF2B5EF4-FFF2-40B4-BE49-F238E27FC236}">
                <a16:creationId xmlns:a16="http://schemas.microsoft.com/office/drawing/2014/main" id="{A858FFD2-0CA0-4064-A5B4-DB8CF8AD5E41}"/>
              </a:ext>
            </a:extLst>
          </p:cNvPr>
          <p:cNvSpPr txBox="1"/>
          <p:nvPr/>
        </p:nvSpPr>
        <p:spPr>
          <a:xfrm>
            <a:off x="8320816" y="4712876"/>
            <a:ext cx="2142499" cy="707886"/>
          </a:xfrm>
          <a:prstGeom prst="rect">
            <a:avLst/>
          </a:prstGeom>
          <a:noFill/>
        </p:spPr>
        <p:txBody>
          <a:bodyPr wrap="square" rtlCol="0">
            <a:spAutoFit/>
          </a:bodyPr>
          <a:lstStyle/>
          <a:p>
            <a:pPr algn="ctr"/>
            <a:r>
              <a:rPr lang="en-US" sz="2000" dirty="0"/>
              <a:t>Native dependencies</a:t>
            </a:r>
          </a:p>
        </p:txBody>
      </p:sp>
      <p:grpSp>
        <p:nvGrpSpPr>
          <p:cNvPr id="60" name="Group 59">
            <a:extLst>
              <a:ext uri="{FF2B5EF4-FFF2-40B4-BE49-F238E27FC236}">
                <a16:creationId xmlns:a16="http://schemas.microsoft.com/office/drawing/2014/main" id="{47262AD3-BC80-492D-AD83-E1E4741FE972}"/>
              </a:ext>
            </a:extLst>
          </p:cNvPr>
          <p:cNvGrpSpPr/>
          <p:nvPr/>
        </p:nvGrpSpPr>
        <p:grpSpPr>
          <a:xfrm>
            <a:off x="8668165" y="2872861"/>
            <a:ext cx="1447800" cy="1447800"/>
            <a:chOff x="8668165" y="2872861"/>
            <a:chExt cx="1447800" cy="1447800"/>
          </a:xfrm>
          <a:effectLst>
            <a:outerShdw blurRad="50800" dist="38100" dir="2700000" algn="tl" rotWithShape="0">
              <a:prstClr val="black">
                <a:alpha val="40000"/>
              </a:prstClr>
            </a:outerShdw>
          </a:effectLst>
        </p:grpSpPr>
        <p:sp>
          <p:nvSpPr>
            <p:cNvPr id="32" name="Freeform: Shape 31">
              <a:extLst>
                <a:ext uri="{FF2B5EF4-FFF2-40B4-BE49-F238E27FC236}">
                  <a16:creationId xmlns:a16="http://schemas.microsoft.com/office/drawing/2014/main" id="{1E4636AA-78AC-414F-880E-75B59E88606E}"/>
                </a:ext>
              </a:extLst>
            </p:cNvPr>
            <p:cNvSpPr/>
            <p:nvPr/>
          </p:nvSpPr>
          <p:spPr>
            <a:xfrm>
              <a:off x="8668165" y="33300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8BEACC5-DB6F-4BE5-9719-0B0691B159FC}"/>
                </a:ext>
              </a:extLst>
            </p:cNvPr>
            <p:cNvSpPr/>
            <p:nvPr/>
          </p:nvSpPr>
          <p:spPr>
            <a:xfrm>
              <a:off x="8668165" y="3177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39EA77A-F7B2-4E63-8D6D-A07C9E6D9E3D}"/>
                </a:ext>
              </a:extLst>
            </p:cNvPr>
            <p:cNvSpPr/>
            <p:nvPr/>
          </p:nvSpPr>
          <p:spPr>
            <a:xfrm>
              <a:off x="8668165" y="34824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B9B1070-1B13-4A93-9FAB-3DF88C401E0F}"/>
                </a:ext>
              </a:extLst>
            </p:cNvPr>
            <p:cNvSpPr/>
            <p:nvPr/>
          </p:nvSpPr>
          <p:spPr>
            <a:xfrm>
              <a:off x="8668165" y="3939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41BEA774-39C5-484C-9624-399957E8A8A0}"/>
                </a:ext>
              </a:extLst>
            </p:cNvPr>
            <p:cNvSpPr/>
            <p:nvPr/>
          </p:nvSpPr>
          <p:spPr>
            <a:xfrm>
              <a:off x="8668165" y="37872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7F69CF0-8582-4983-89B4-6F375466743A}"/>
                </a:ext>
              </a:extLst>
            </p:cNvPr>
            <p:cNvSpPr/>
            <p:nvPr/>
          </p:nvSpPr>
          <p:spPr>
            <a:xfrm>
              <a:off x="8668165" y="36348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495AFF0-9A8A-46E5-BDAA-C86F78C37E05}"/>
                </a:ext>
              </a:extLst>
            </p:cNvPr>
            <p:cNvSpPr/>
            <p:nvPr/>
          </p:nvSpPr>
          <p:spPr>
            <a:xfrm>
              <a:off x="9982615" y="37872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95C61B0-B746-4C0F-AD2D-ED0DAD1737E1}"/>
                </a:ext>
              </a:extLst>
            </p:cNvPr>
            <p:cNvSpPr/>
            <p:nvPr/>
          </p:nvSpPr>
          <p:spPr>
            <a:xfrm>
              <a:off x="9982615" y="3939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10D1F06-0CB7-4F02-AC37-D4860DBD9FB1}"/>
                </a:ext>
              </a:extLst>
            </p:cNvPr>
            <p:cNvSpPr/>
            <p:nvPr/>
          </p:nvSpPr>
          <p:spPr>
            <a:xfrm>
              <a:off x="9982615" y="36348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468892-4E85-437C-B56A-1E73C4EC3724}"/>
                </a:ext>
              </a:extLst>
            </p:cNvPr>
            <p:cNvSpPr/>
            <p:nvPr/>
          </p:nvSpPr>
          <p:spPr>
            <a:xfrm>
              <a:off x="9982615" y="31776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09B57D2-D9E8-46A2-8163-3EB905601614}"/>
                </a:ext>
              </a:extLst>
            </p:cNvPr>
            <p:cNvSpPr/>
            <p:nvPr/>
          </p:nvSpPr>
          <p:spPr>
            <a:xfrm>
              <a:off x="9982615" y="34824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8D6D8B9-E97A-4DFB-853A-86C33B2A3DE0}"/>
                </a:ext>
              </a:extLst>
            </p:cNvPr>
            <p:cNvSpPr/>
            <p:nvPr/>
          </p:nvSpPr>
          <p:spPr>
            <a:xfrm>
              <a:off x="9982615" y="3330061"/>
              <a:ext cx="133350" cy="76200"/>
            </a:xfrm>
            <a:custGeom>
              <a:avLst/>
              <a:gdLst>
                <a:gd name="connsiteX0" fmla="*/ 0 w 133350"/>
                <a:gd name="connsiteY0" fmla="*/ 0 h 76200"/>
                <a:gd name="connsiteX1" fmla="*/ 133350 w 133350"/>
                <a:gd name="connsiteY1" fmla="*/ 0 h 76200"/>
                <a:gd name="connsiteX2" fmla="*/ 133350 w 133350"/>
                <a:gd name="connsiteY2" fmla="*/ 76200 h 76200"/>
                <a:gd name="connsiteX3" fmla="*/ 0 w 1333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33350" h="76200">
                  <a:moveTo>
                    <a:pt x="0" y="0"/>
                  </a:moveTo>
                  <a:lnTo>
                    <a:pt x="133350" y="0"/>
                  </a:lnTo>
                  <a:lnTo>
                    <a:pt x="133350" y="76200"/>
                  </a:lnTo>
                  <a:lnTo>
                    <a:pt x="0" y="76200"/>
                  </a:lnTo>
                  <a:close/>
                </a:path>
              </a:pathLst>
            </a:custGeom>
            <a:solidFill>
              <a:schemeClr val="bg1">
                <a:lumMod val="50000"/>
              </a:schemeClr>
            </a:solidFill>
            <a:ln w="1905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5AE38E2-D7CA-4F2B-938C-B10B0DBE3CB5}"/>
                </a:ext>
              </a:extLst>
            </p:cNvPr>
            <p:cNvSpPr/>
            <p:nvPr/>
          </p:nvSpPr>
          <p:spPr>
            <a:xfrm>
              <a:off x="94301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45270E3-110A-4071-85C7-B264708CD585}"/>
                </a:ext>
              </a:extLst>
            </p:cNvPr>
            <p:cNvSpPr/>
            <p:nvPr/>
          </p:nvSpPr>
          <p:spPr>
            <a:xfrm>
              <a:off x="97349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918D098-D422-475C-9638-F9418F913991}"/>
                </a:ext>
              </a:extLst>
            </p:cNvPr>
            <p:cNvSpPr/>
            <p:nvPr/>
          </p:nvSpPr>
          <p:spPr>
            <a:xfrm>
              <a:off x="95825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B5750BA-E161-4D01-9D5D-848B8074724A}"/>
                </a:ext>
              </a:extLst>
            </p:cNvPr>
            <p:cNvSpPr/>
            <p:nvPr/>
          </p:nvSpPr>
          <p:spPr>
            <a:xfrm>
              <a:off x="92777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29909AD-ED21-41CC-A435-99E40824ADA8}"/>
                </a:ext>
              </a:extLst>
            </p:cNvPr>
            <p:cNvSpPr/>
            <p:nvPr/>
          </p:nvSpPr>
          <p:spPr>
            <a:xfrm>
              <a:off x="89729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40DFFE-CDFC-4764-A550-4F8F62A79098}"/>
                </a:ext>
              </a:extLst>
            </p:cNvPr>
            <p:cNvSpPr/>
            <p:nvPr/>
          </p:nvSpPr>
          <p:spPr>
            <a:xfrm>
              <a:off x="9125365" y="287286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A38DC24-CCF2-4A64-8402-18C64ECF12DB}"/>
                </a:ext>
              </a:extLst>
            </p:cNvPr>
            <p:cNvSpPr/>
            <p:nvPr/>
          </p:nvSpPr>
          <p:spPr>
            <a:xfrm>
              <a:off x="91253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DDA2316-5F79-4FD8-865B-64FE1293D806}"/>
                </a:ext>
              </a:extLst>
            </p:cNvPr>
            <p:cNvSpPr/>
            <p:nvPr/>
          </p:nvSpPr>
          <p:spPr>
            <a:xfrm>
              <a:off x="89729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4D22777-C19B-4942-B4FC-865CFF855476}"/>
                </a:ext>
              </a:extLst>
            </p:cNvPr>
            <p:cNvSpPr/>
            <p:nvPr/>
          </p:nvSpPr>
          <p:spPr>
            <a:xfrm>
              <a:off x="92777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24770B3-7545-4107-9A8A-4410F9A274CE}"/>
                </a:ext>
              </a:extLst>
            </p:cNvPr>
            <p:cNvSpPr/>
            <p:nvPr/>
          </p:nvSpPr>
          <p:spPr>
            <a:xfrm>
              <a:off x="94301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6B0BD53-D135-4787-928A-05BFF94DA239}"/>
                </a:ext>
              </a:extLst>
            </p:cNvPr>
            <p:cNvSpPr/>
            <p:nvPr/>
          </p:nvSpPr>
          <p:spPr>
            <a:xfrm>
              <a:off x="95825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36F1565-894E-4470-B2DE-A5CB3D8A74B3}"/>
                </a:ext>
              </a:extLst>
            </p:cNvPr>
            <p:cNvSpPr/>
            <p:nvPr/>
          </p:nvSpPr>
          <p:spPr>
            <a:xfrm>
              <a:off x="9734965" y="4187311"/>
              <a:ext cx="76200" cy="133350"/>
            </a:xfrm>
            <a:custGeom>
              <a:avLst/>
              <a:gdLst>
                <a:gd name="connsiteX0" fmla="*/ 0 w 76200"/>
                <a:gd name="connsiteY0" fmla="*/ 0 h 133350"/>
                <a:gd name="connsiteX1" fmla="*/ 76200 w 76200"/>
                <a:gd name="connsiteY1" fmla="*/ 0 h 133350"/>
                <a:gd name="connsiteX2" fmla="*/ 76200 w 76200"/>
                <a:gd name="connsiteY2" fmla="*/ 133350 h 133350"/>
                <a:gd name="connsiteX3" fmla="*/ 0 w 7620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76200" h="133350">
                  <a:moveTo>
                    <a:pt x="0" y="0"/>
                  </a:moveTo>
                  <a:lnTo>
                    <a:pt x="76200" y="0"/>
                  </a:lnTo>
                  <a:lnTo>
                    <a:pt x="76200" y="133350"/>
                  </a:lnTo>
                  <a:lnTo>
                    <a:pt x="0" y="133350"/>
                  </a:lnTo>
                  <a:close/>
                </a:path>
              </a:pathLst>
            </a:custGeom>
            <a:solidFill>
              <a:schemeClr val="bg1">
                <a:lumMod val="50000"/>
              </a:schemeClr>
            </a:solidFill>
            <a:ln w="1905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A859370-827E-4B03-8C51-AF7624247734}"/>
                </a:ext>
              </a:extLst>
            </p:cNvPr>
            <p:cNvSpPr/>
            <p:nvPr/>
          </p:nvSpPr>
          <p:spPr>
            <a:xfrm>
              <a:off x="9144415" y="3349111"/>
              <a:ext cx="495300" cy="495300"/>
            </a:xfrm>
            <a:custGeom>
              <a:avLst/>
              <a:gdLst>
                <a:gd name="connsiteX0" fmla="*/ 0 w 495300"/>
                <a:gd name="connsiteY0" fmla="*/ 0 h 495300"/>
                <a:gd name="connsiteX1" fmla="*/ 495300 w 495300"/>
                <a:gd name="connsiteY1" fmla="*/ 0 h 495300"/>
                <a:gd name="connsiteX2" fmla="*/ 495300 w 495300"/>
                <a:gd name="connsiteY2" fmla="*/ 495300 h 495300"/>
                <a:gd name="connsiteX3" fmla="*/ 0 w 495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495300" h="495300">
                  <a:moveTo>
                    <a:pt x="0" y="0"/>
                  </a:moveTo>
                  <a:lnTo>
                    <a:pt x="495300" y="0"/>
                  </a:lnTo>
                  <a:lnTo>
                    <a:pt x="495300" y="495300"/>
                  </a:lnTo>
                  <a:lnTo>
                    <a:pt x="0" y="495300"/>
                  </a:lnTo>
                  <a:close/>
                </a:path>
              </a:pathLst>
            </a:custGeom>
            <a:solidFill>
              <a:schemeClr val="accent6">
                <a:lumMod val="50000"/>
              </a:schemeClr>
            </a:solidFill>
            <a:ln w="1905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08567CB-70F0-4E89-B4E1-ED0944AFAC15}"/>
                </a:ext>
              </a:extLst>
            </p:cNvPr>
            <p:cNvSpPr/>
            <p:nvPr/>
          </p:nvSpPr>
          <p:spPr>
            <a:xfrm>
              <a:off x="8877715" y="3082411"/>
              <a:ext cx="1028700" cy="1028700"/>
            </a:xfrm>
            <a:custGeom>
              <a:avLst/>
              <a:gdLst>
                <a:gd name="connsiteX0" fmla="*/ 952500 w 1028700"/>
                <a:gd name="connsiteY0" fmla="*/ 0 h 1028700"/>
                <a:gd name="connsiteX1" fmla="*/ 76200 w 1028700"/>
                <a:gd name="connsiteY1" fmla="*/ 0 h 1028700"/>
                <a:gd name="connsiteX2" fmla="*/ 0 w 1028700"/>
                <a:gd name="connsiteY2" fmla="*/ 76200 h 1028700"/>
                <a:gd name="connsiteX3" fmla="*/ 0 w 1028700"/>
                <a:gd name="connsiteY3" fmla="*/ 952500 h 1028700"/>
                <a:gd name="connsiteX4" fmla="*/ 76200 w 1028700"/>
                <a:gd name="connsiteY4" fmla="*/ 1028700 h 1028700"/>
                <a:gd name="connsiteX5" fmla="*/ 952500 w 1028700"/>
                <a:gd name="connsiteY5" fmla="*/ 1028700 h 1028700"/>
                <a:gd name="connsiteX6" fmla="*/ 1028700 w 1028700"/>
                <a:gd name="connsiteY6" fmla="*/ 952500 h 1028700"/>
                <a:gd name="connsiteX7" fmla="*/ 1028700 w 1028700"/>
                <a:gd name="connsiteY7" fmla="*/ 76200 h 1028700"/>
                <a:gd name="connsiteX8" fmla="*/ 952500 w 1028700"/>
                <a:gd name="connsiteY8" fmla="*/ 0 h 1028700"/>
                <a:gd name="connsiteX9" fmla="*/ 838200 w 1028700"/>
                <a:gd name="connsiteY9" fmla="*/ 838200 h 1028700"/>
                <a:gd name="connsiteX10" fmla="*/ 190500 w 1028700"/>
                <a:gd name="connsiteY10" fmla="*/ 838200 h 1028700"/>
                <a:gd name="connsiteX11" fmla="*/ 190500 w 1028700"/>
                <a:gd name="connsiteY11" fmla="*/ 190500 h 1028700"/>
                <a:gd name="connsiteX12" fmla="*/ 838200 w 1028700"/>
                <a:gd name="connsiteY12" fmla="*/ 19050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8700" h="1028700">
                  <a:moveTo>
                    <a:pt x="952500" y="0"/>
                  </a:moveTo>
                  <a:lnTo>
                    <a:pt x="76200" y="0"/>
                  </a:lnTo>
                  <a:cubicBezTo>
                    <a:pt x="34117" y="0"/>
                    <a:pt x="0" y="34117"/>
                    <a:pt x="0" y="76200"/>
                  </a:cubicBezTo>
                  <a:lnTo>
                    <a:pt x="0" y="952500"/>
                  </a:lnTo>
                  <a:cubicBezTo>
                    <a:pt x="0" y="994583"/>
                    <a:pt x="34117" y="1028700"/>
                    <a:pt x="76200" y="1028700"/>
                  </a:cubicBezTo>
                  <a:lnTo>
                    <a:pt x="952500" y="1028700"/>
                  </a:lnTo>
                  <a:cubicBezTo>
                    <a:pt x="994583" y="1028700"/>
                    <a:pt x="1028700" y="994583"/>
                    <a:pt x="1028700" y="952500"/>
                  </a:cubicBezTo>
                  <a:lnTo>
                    <a:pt x="1028700" y="76200"/>
                  </a:lnTo>
                  <a:cubicBezTo>
                    <a:pt x="1028700" y="34117"/>
                    <a:pt x="994583" y="0"/>
                    <a:pt x="952500" y="0"/>
                  </a:cubicBezTo>
                  <a:close/>
                  <a:moveTo>
                    <a:pt x="838200" y="838200"/>
                  </a:moveTo>
                  <a:lnTo>
                    <a:pt x="190500" y="838200"/>
                  </a:lnTo>
                  <a:lnTo>
                    <a:pt x="190500" y="190500"/>
                  </a:lnTo>
                  <a:lnTo>
                    <a:pt x="838200" y="190500"/>
                  </a:lnTo>
                  <a:close/>
                </a:path>
              </a:pathLst>
            </a:custGeom>
            <a:solidFill>
              <a:srgbClr val="000000"/>
            </a:solidFill>
            <a:ln w="19050" cap="flat">
              <a:noFill/>
              <a:prstDash val="solid"/>
              <a:miter/>
            </a:ln>
          </p:spPr>
          <p:txBody>
            <a:bodyPr rtlCol="0" anchor="ctr"/>
            <a:lstStyle/>
            <a:p>
              <a:endParaRPr lang="en-US"/>
            </a:p>
          </p:txBody>
        </p:sp>
      </p:grpSp>
    </p:spTree>
    <p:extLst>
      <p:ext uri="{BB962C8B-B14F-4D97-AF65-F5344CB8AC3E}">
        <p14:creationId xmlns:p14="http://schemas.microsoft.com/office/powerpoint/2010/main" val="429019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 uri="{C183D7F6-B498-43B3-948B-1728B52AA6E4}">
                <adec:decorative xmlns:adec="http://schemas.microsoft.com/office/drawing/2017/decorative" val="1"/>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 uri="{C183D7F6-B498-43B3-948B-1728B52AA6E4}">
                <adec:decorative xmlns:adec="http://schemas.microsoft.com/office/drawing/2017/decorative" val="1"/>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50E6FF"/>
                    </a:gs>
                    <a:gs pos="99000">
                      <a:srgbClr val="8661C5"/>
                    </a:gs>
                  </a:gsLst>
                  <a:lin ang="2700000" scaled="0"/>
                </a:gradFill>
                <a:effectLst/>
                <a:uLnTx/>
                <a:uFillTx/>
                <a:latin typeface="Segoe UI Semibold"/>
                <a:ea typeface="+mn-ea"/>
                <a:cs typeface="Segoe UI" pitchFamily="34" charset="0"/>
              </a:rPr>
              <a:t>.NET</a:t>
            </a:r>
          </a:p>
        </p:txBody>
      </p:sp>
      <p:grpSp>
        <p:nvGrpSpPr>
          <p:cNvPr id="6" name="Group 5">
            <a:extLst>
              <a:ext uri="{FF2B5EF4-FFF2-40B4-BE49-F238E27FC236}">
                <a16:creationId xmlns:a16="http://schemas.microsoft.com/office/drawing/2014/main" id="{AA8B47A1-5581-4E3A-E5A0-54117AEB8504}"/>
              </a:ext>
              <a:ext uri="{C183D7F6-B498-43B3-948B-1728B52AA6E4}">
                <adec:decorative xmlns:adec="http://schemas.microsoft.com/office/drawing/2017/decorative" val="1"/>
              </a:ext>
            </a:extLst>
          </p:cNvPr>
          <p:cNvGrpSpPr/>
          <p:nvPr/>
        </p:nvGrpSpPr>
        <p:grpSpPr>
          <a:xfrm>
            <a:off x="587375" y="2997483"/>
            <a:ext cx="1097280" cy="985438"/>
            <a:chOff x="587375" y="2997483"/>
            <a:chExt cx="1097280" cy="985438"/>
          </a:xfrm>
        </p:grpSpPr>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2997483"/>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grpSp>
      <p:grpSp>
        <p:nvGrpSpPr>
          <p:cNvPr id="7" name="Group 6">
            <a:extLst>
              <a:ext uri="{FF2B5EF4-FFF2-40B4-BE49-F238E27FC236}">
                <a16:creationId xmlns:a16="http://schemas.microsoft.com/office/drawing/2014/main" id="{613FE2BF-F802-8D33-D25A-5C0945994C75}"/>
              </a:ext>
              <a:ext uri="{C183D7F6-B498-43B3-948B-1728B52AA6E4}">
                <adec:decorative xmlns:adec="http://schemas.microsoft.com/office/drawing/2017/decorative" val="1"/>
              </a:ext>
            </a:extLst>
          </p:cNvPr>
          <p:cNvGrpSpPr/>
          <p:nvPr/>
        </p:nvGrpSpPr>
        <p:grpSpPr>
          <a:xfrm>
            <a:off x="2242103" y="2907704"/>
            <a:ext cx="1097280" cy="1075217"/>
            <a:chOff x="2242103" y="2907704"/>
            <a:chExt cx="1097280" cy="1075217"/>
          </a:xfrm>
        </p:grpSpPr>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2907704"/>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grpSp>
      <p:grpSp>
        <p:nvGrpSpPr>
          <p:cNvPr id="8" name="Group 7">
            <a:extLst>
              <a:ext uri="{FF2B5EF4-FFF2-40B4-BE49-F238E27FC236}">
                <a16:creationId xmlns:a16="http://schemas.microsoft.com/office/drawing/2014/main" id="{AA3E6CB8-DFE3-7F94-7580-8557DCB3CC0D}"/>
              </a:ext>
              <a:ext uri="{C183D7F6-B498-43B3-948B-1728B52AA6E4}">
                <adec:decorative xmlns:adec="http://schemas.microsoft.com/office/drawing/2017/decorative" val="1"/>
              </a:ext>
            </a:extLst>
          </p:cNvPr>
          <p:cNvGrpSpPr/>
          <p:nvPr/>
        </p:nvGrpSpPr>
        <p:grpSpPr>
          <a:xfrm>
            <a:off x="3896831" y="3028391"/>
            <a:ext cx="1097280" cy="954530"/>
            <a:chOff x="3896831" y="3028391"/>
            <a:chExt cx="1097280" cy="954530"/>
          </a:xfrm>
        </p:grpSpPr>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028391"/>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grpSp>
      <p:grpSp>
        <p:nvGrpSpPr>
          <p:cNvPr id="9" name="Group 8">
            <a:extLst>
              <a:ext uri="{FF2B5EF4-FFF2-40B4-BE49-F238E27FC236}">
                <a16:creationId xmlns:a16="http://schemas.microsoft.com/office/drawing/2014/main" id="{797D5379-7D86-5D53-C6B5-B85A306313EF}"/>
              </a:ext>
              <a:ext uri="{C183D7F6-B498-43B3-948B-1728B52AA6E4}">
                <adec:decorative xmlns:adec="http://schemas.microsoft.com/office/drawing/2017/decorative" val="1"/>
              </a:ext>
            </a:extLst>
          </p:cNvPr>
          <p:cNvGrpSpPr/>
          <p:nvPr/>
        </p:nvGrpSpPr>
        <p:grpSpPr>
          <a:xfrm>
            <a:off x="5551558" y="2951984"/>
            <a:ext cx="1097280" cy="1030937"/>
            <a:chOff x="5551558" y="2951984"/>
            <a:chExt cx="1097280" cy="1030937"/>
          </a:xfrm>
        </p:grpSpPr>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2951984"/>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grpSp>
      <p:grpSp>
        <p:nvGrpSpPr>
          <p:cNvPr id="10" name="Group 9">
            <a:extLst>
              <a:ext uri="{FF2B5EF4-FFF2-40B4-BE49-F238E27FC236}">
                <a16:creationId xmlns:a16="http://schemas.microsoft.com/office/drawing/2014/main" id="{4E48DD6B-FEFB-0179-CD90-8D3CE6746718}"/>
              </a:ext>
              <a:ext uri="{C183D7F6-B498-43B3-948B-1728B52AA6E4}">
                <adec:decorative xmlns:adec="http://schemas.microsoft.com/office/drawing/2017/decorative" val="1"/>
              </a:ext>
            </a:extLst>
          </p:cNvPr>
          <p:cNvGrpSpPr/>
          <p:nvPr/>
        </p:nvGrpSpPr>
        <p:grpSpPr>
          <a:xfrm>
            <a:off x="7206285" y="3013366"/>
            <a:ext cx="1097280" cy="969555"/>
            <a:chOff x="7206285" y="3013366"/>
            <a:chExt cx="1097280" cy="969555"/>
          </a:xfrm>
        </p:grpSpPr>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1552" y="3013366"/>
              <a:ext cx="616334" cy="408727"/>
              <a:chOff x="7206707" y="1287241"/>
              <a:chExt cx="499079" cy="330968"/>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Games</a:t>
              </a:r>
            </a:p>
          </p:txBody>
        </p:sp>
      </p:grpSp>
      <p:grpSp>
        <p:nvGrpSpPr>
          <p:cNvPr id="11" name="Group 10">
            <a:extLst>
              <a:ext uri="{FF2B5EF4-FFF2-40B4-BE49-F238E27FC236}">
                <a16:creationId xmlns:a16="http://schemas.microsoft.com/office/drawing/2014/main" id="{25452B2F-3C18-DA23-982A-171B947B2C94}"/>
              </a:ext>
              <a:ext uri="{C183D7F6-B498-43B3-948B-1728B52AA6E4}">
                <adec:decorative xmlns:adec="http://schemas.microsoft.com/office/drawing/2017/decorative" val="1"/>
              </a:ext>
            </a:extLst>
          </p:cNvPr>
          <p:cNvGrpSpPr/>
          <p:nvPr/>
        </p:nvGrpSpPr>
        <p:grpSpPr>
          <a:xfrm>
            <a:off x="8861012" y="2931334"/>
            <a:ext cx="1097280" cy="1051587"/>
            <a:chOff x="8861012" y="2931334"/>
            <a:chExt cx="1097280" cy="1051587"/>
          </a:xfrm>
        </p:grpSpPr>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2931334"/>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grpSp>
      <p:grpSp>
        <p:nvGrpSpPr>
          <p:cNvPr id="17" name="Group 16">
            <a:extLst>
              <a:ext uri="{FF2B5EF4-FFF2-40B4-BE49-F238E27FC236}">
                <a16:creationId xmlns:a16="http://schemas.microsoft.com/office/drawing/2014/main" id="{A2C36008-6D97-F99C-0856-08A6655EE468}"/>
              </a:ext>
              <a:ext uri="{C183D7F6-B498-43B3-948B-1728B52AA6E4}">
                <adec:decorative xmlns:adec="http://schemas.microsoft.com/office/drawing/2017/decorative" val="1"/>
              </a:ext>
            </a:extLst>
          </p:cNvPr>
          <p:cNvGrpSpPr/>
          <p:nvPr/>
        </p:nvGrpSpPr>
        <p:grpSpPr>
          <a:xfrm>
            <a:off x="10515740" y="2953728"/>
            <a:ext cx="1097280" cy="1029193"/>
            <a:chOff x="10515740" y="2953728"/>
            <a:chExt cx="1097280" cy="1029193"/>
          </a:xfrm>
        </p:grpSpPr>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2953728"/>
              <a:ext cx="578454" cy="509954"/>
            </a:xfrm>
            <a:prstGeom prst="rect">
              <a:avLst/>
            </a:prstGeom>
          </p:spPr>
        </p:pic>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675144"/>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grpSp>
      <p:grpSp>
        <p:nvGrpSpPr>
          <p:cNvPr id="14" name="Group 13">
            <a:extLst>
              <a:ext uri="{FF2B5EF4-FFF2-40B4-BE49-F238E27FC236}">
                <a16:creationId xmlns:a16="http://schemas.microsoft.com/office/drawing/2014/main" id="{4AA119C9-ECB2-A399-B345-3F10BF50D9DC}"/>
              </a:ext>
              <a:ext uri="{C183D7F6-B498-43B3-948B-1728B52AA6E4}">
                <adec:decorative xmlns:adec="http://schemas.microsoft.com/office/drawing/2017/decorative" val="1"/>
              </a:ext>
            </a:extLst>
          </p:cNvPr>
          <p:cNvGrpSpPr/>
          <p:nvPr/>
        </p:nvGrpSpPr>
        <p:grpSpPr>
          <a:xfrm>
            <a:off x="1065419" y="4065430"/>
            <a:ext cx="10069558" cy="1774162"/>
            <a:chOff x="1065419" y="4065430"/>
            <a:chExt cx="10069558" cy="1774162"/>
          </a:xfrm>
        </p:grpSpPr>
        <p:grpSp>
          <p:nvGrpSpPr>
            <p:cNvPr id="13" name="Group 12">
              <a:extLst>
                <a:ext uri="{FF2B5EF4-FFF2-40B4-BE49-F238E27FC236}">
                  <a16:creationId xmlns:a16="http://schemas.microsoft.com/office/drawing/2014/main" id="{F1CB5A1A-CE2F-9225-51F4-0CD58CB08716}"/>
                </a:ext>
              </a:extLst>
            </p:cNvPr>
            <p:cNvGrpSpPr/>
            <p:nvPr/>
          </p:nvGrpSpPr>
          <p:grpSpPr>
            <a:xfrm>
              <a:off x="5595143" y="4206623"/>
              <a:ext cx="1001713" cy="1632969"/>
              <a:chOff x="5595143" y="4206623"/>
              <a:chExt cx="1001713" cy="1632969"/>
            </a:xfrm>
          </p:grpSpPr>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p:cNvCxnSpPr>
              <p:nvPr/>
            </p:nvCxnSpPr>
            <p:spPr>
              <a:xfrm flipV="1">
                <a:off x="6096000" y="4206623"/>
                <a:ext cx="1" cy="648814"/>
              </a:xfrm>
              <a:prstGeom prst="line">
                <a:avLst/>
              </a:prstGeom>
              <a:ln w="6350" cap="rnd">
                <a:solidFill>
                  <a:schemeClr val="bg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gr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136026"/>
              <a:ext cx="9787172" cy="0"/>
            </a:xfrm>
            <a:prstGeom prst="line">
              <a:avLst/>
            </a:prstGeom>
            <a:ln w="6350" cap="rnd">
              <a:solidFill>
                <a:schemeClr val="bg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D0080FD-6E23-E6D9-01DE-3B87F8DFBF69}"/>
                </a:ext>
              </a:extLst>
            </p:cNvPr>
            <p:cNvGrpSpPr/>
            <p:nvPr/>
          </p:nvGrpSpPr>
          <p:grpSpPr>
            <a:xfrm>
              <a:off x="1065419" y="4065430"/>
              <a:ext cx="10069558" cy="141193"/>
              <a:chOff x="1065419" y="4065430"/>
              <a:chExt cx="10069558" cy="141193"/>
            </a:xfrm>
          </p:grpSpPr>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a:off x="1065419"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a:off x="10993784"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a:off x="2720147"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a:off x="4374875"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a:off x="6029603"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a:off x="7684331"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a:off x="9339059" y="4065430"/>
                <a:ext cx="141193" cy="141193"/>
              </a:xfrm>
              <a:prstGeom prst="ellipse">
                <a:avLst/>
              </a:prstGeom>
              <a:gradFill>
                <a:gsLst>
                  <a:gs pos="0">
                    <a:srgbClr val="50E6FF"/>
                  </a:gs>
                  <a:gs pos="100000">
                    <a:srgbClr val="8661C5"/>
                  </a:gs>
                </a:gsLst>
                <a:lin ang="27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2.70833E-6 -3.7037E-6 L 2.70833E-6 -0.02245 " pathEditMode="relative" rAng="0" ptsTypes="AA">
                                      <p:cBhvr>
                                        <p:cTn id="19" dur="500" spd="-100000" fill="hold"/>
                                        <p:tgtEl>
                                          <p:spTgt spid="6"/>
                                        </p:tgtEl>
                                        <p:attrNameLst>
                                          <p:attrName>ppt_x</p:attrName>
                                          <p:attrName>ppt_y</p:attrName>
                                        </p:attrNameLst>
                                      </p:cBhvr>
                                      <p:rCtr x="0" y="-1134"/>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2.70833E-6 -3.7037E-6 L 2.70833E-6 -0.02245 " pathEditMode="relative" rAng="0" ptsTypes="AA">
                                      <p:cBhvr>
                                        <p:cTn id="24" dur="500" spd="-100000" fill="hold"/>
                                        <p:tgtEl>
                                          <p:spTgt spid="7"/>
                                        </p:tgtEl>
                                        <p:attrNameLst>
                                          <p:attrName>ppt_x</p:attrName>
                                          <p:attrName>ppt_y</p:attrName>
                                        </p:attrNameLst>
                                      </p:cBhvr>
                                      <p:rCtr x="0" y="-1134"/>
                                    </p:animMotion>
                                  </p:childTnLst>
                                </p:cTn>
                              </p:par>
                              <p:par>
                                <p:cTn id="25" presetID="10" presetClass="entr" presetSubtype="0" fill="hold"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nodeType="withEffect">
                                  <p:stCondLst>
                                    <p:cond delay="400"/>
                                  </p:stCondLst>
                                  <p:childTnLst>
                                    <p:animMotion origin="layout" path="M 2.70833E-6 -3.7037E-6 L 2.70833E-6 -0.02245 " pathEditMode="relative" rAng="0" ptsTypes="AA">
                                      <p:cBhvr>
                                        <p:cTn id="29" dur="500" spd="-100000" fill="hold"/>
                                        <p:tgtEl>
                                          <p:spTgt spid="8"/>
                                        </p:tgtEl>
                                        <p:attrNameLst>
                                          <p:attrName>ppt_x</p:attrName>
                                          <p:attrName>ppt_y</p:attrName>
                                        </p:attrNameLst>
                                      </p:cBhvr>
                                      <p:rCtr x="0" y="-1134"/>
                                    </p:animMotion>
                                  </p:childTnLst>
                                </p:cTn>
                              </p:par>
                              <p:par>
                                <p:cTn id="30" presetID="10" presetClass="entr" presetSubtype="0" fill="hold"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500"/>
                                  </p:stCondLst>
                                  <p:childTnLst>
                                    <p:animMotion origin="layout" path="M 2.70833E-6 -3.7037E-6 L 2.70833E-6 -0.02245 " pathEditMode="relative" rAng="0" ptsTypes="AA">
                                      <p:cBhvr>
                                        <p:cTn id="34" dur="500" spd="-100000" fill="hold"/>
                                        <p:tgtEl>
                                          <p:spTgt spid="9"/>
                                        </p:tgtEl>
                                        <p:attrNameLst>
                                          <p:attrName>ppt_x</p:attrName>
                                          <p:attrName>ppt_y</p:attrName>
                                        </p:attrNameLst>
                                      </p:cBhvr>
                                      <p:rCtr x="0" y="-1134"/>
                                    </p:animMotion>
                                  </p:childTnLst>
                                </p:cTn>
                              </p:par>
                              <p:par>
                                <p:cTn id="35" presetID="10" presetClass="entr" presetSubtype="0" fill="hold"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600"/>
                                  </p:stCondLst>
                                  <p:childTnLst>
                                    <p:animMotion origin="layout" path="M 2.70833E-6 -3.7037E-6 L 2.70833E-6 -0.02245 " pathEditMode="relative" rAng="0" ptsTypes="AA">
                                      <p:cBhvr>
                                        <p:cTn id="39" dur="500" spd="-100000" fill="hold"/>
                                        <p:tgtEl>
                                          <p:spTgt spid="10"/>
                                        </p:tgtEl>
                                        <p:attrNameLst>
                                          <p:attrName>ppt_x</p:attrName>
                                          <p:attrName>ppt_y</p:attrName>
                                        </p:attrNameLst>
                                      </p:cBhvr>
                                      <p:rCtr x="0" y="-1134"/>
                                    </p:animMotion>
                                  </p:childTnLst>
                                </p:cTn>
                              </p:par>
                              <p:par>
                                <p:cTn id="40" presetID="10" presetClass="entr" presetSubtype="0" fill="hold" nodeType="withEffect">
                                  <p:stCondLst>
                                    <p:cond delay="7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700"/>
                                  </p:stCondLst>
                                  <p:childTnLst>
                                    <p:animMotion origin="layout" path="M 2.70833E-6 -3.7037E-6 L 2.70833E-6 -0.02245 " pathEditMode="relative" rAng="0" ptsTypes="AA">
                                      <p:cBhvr>
                                        <p:cTn id="44" dur="500" spd="-100000" fill="hold"/>
                                        <p:tgtEl>
                                          <p:spTgt spid="11"/>
                                        </p:tgtEl>
                                        <p:attrNameLst>
                                          <p:attrName>ppt_x</p:attrName>
                                          <p:attrName>ppt_y</p:attrName>
                                        </p:attrNameLst>
                                      </p:cBhvr>
                                      <p:rCtr x="0" y="-1134"/>
                                    </p:animMotion>
                                  </p:childTnLst>
                                </p:cTn>
                              </p:par>
                              <p:par>
                                <p:cTn id="45" presetID="10" presetClass="entr" presetSubtype="0" fill="hold" nodeType="withEffect">
                                  <p:stCondLst>
                                    <p:cond delay="8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nodeType="withEffect">
                                  <p:stCondLst>
                                    <p:cond delay="800"/>
                                  </p:stCondLst>
                                  <p:childTnLst>
                                    <p:animMotion origin="layout" path="M 2.70833E-6 -3.7037E-6 L 2.70833E-6 -0.02245 " pathEditMode="relative" rAng="0" ptsTypes="AA">
                                      <p:cBhvr>
                                        <p:cTn id="49" dur="500" spd="-100000" fill="hold"/>
                                        <p:tgtEl>
                                          <p:spTgt spid="17"/>
                                        </p:tgtEl>
                                        <p:attrNameLst>
                                          <p:attrName>ppt_x</p:attrName>
                                          <p:attrName>ppt_y</p:attrName>
                                        </p:attrNameLst>
                                      </p:cBhvr>
                                      <p:rCtr x="0" y="-1134"/>
                                    </p:animMotion>
                                  </p:childTnLst>
                                </p:cTn>
                              </p:par>
                              <p:par>
                                <p:cTn id="50" presetID="10" presetClass="entr" presetSubtype="0" fill="hold" nodeType="withEffect">
                                  <p:stCondLst>
                                    <p:cond delay="10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nodeType="withEffect">
                                  <p:stCondLst>
                                    <p:cond delay="1000"/>
                                  </p:stCondLst>
                                  <p:childTnLst>
                                    <p:animMotion origin="layout" path="M -4.16667E-7 -7.40741E-7 L -4.16667E-7 -0.03472 " pathEditMode="relative" rAng="0" ptsTypes="AA">
                                      <p:cBhvr>
                                        <p:cTn id="54" dur="75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6EA47-B117-4EA5-B46B-282D11E10506}"/>
              </a:ext>
            </a:extLst>
          </p:cNvPr>
          <p:cNvSpPr>
            <a:spLocks noGrp="1"/>
          </p:cNvSpPr>
          <p:nvPr>
            <p:ph type="title"/>
          </p:nvPr>
        </p:nvSpPr>
        <p:spPr/>
        <p:txBody>
          <a:bodyPr/>
          <a:lstStyle/>
          <a:p>
            <a:r>
              <a:rPr lang="en-US" dirty="0"/>
              <a:t>Blazor WebAssembly trimming</a:t>
            </a:r>
          </a:p>
        </p:txBody>
      </p:sp>
      <p:sp>
        <p:nvSpPr>
          <p:cNvPr id="6" name="Text Placeholder 5">
            <a:extLst>
              <a:ext uri="{FF2B5EF4-FFF2-40B4-BE49-F238E27FC236}">
                <a16:creationId xmlns:a16="http://schemas.microsoft.com/office/drawing/2014/main" id="{DC550BB9-5D07-4F29-A571-E2584AE89E1D}"/>
              </a:ext>
            </a:extLst>
          </p:cNvPr>
          <p:cNvSpPr>
            <a:spLocks noGrp="1"/>
          </p:cNvSpPr>
          <p:nvPr>
            <p:ph type="body" idx="1"/>
          </p:nvPr>
        </p:nvSpPr>
        <p:spPr/>
        <p:txBody>
          <a:bodyPr/>
          <a:lstStyle/>
          <a:p>
            <a:r>
              <a:rPr lang="en-US" dirty="0"/>
              <a:t>.NET 5</a:t>
            </a:r>
          </a:p>
        </p:txBody>
      </p:sp>
      <p:sp>
        <p:nvSpPr>
          <p:cNvPr id="7" name="Content Placeholder 6">
            <a:extLst>
              <a:ext uri="{FF2B5EF4-FFF2-40B4-BE49-F238E27FC236}">
                <a16:creationId xmlns:a16="http://schemas.microsoft.com/office/drawing/2014/main" id="{04E6A6D1-7E44-4080-BF7C-1A8CB50F231E}"/>
              </a:ext>
            </a:extLst>
          </p:cNvPr>
          <p:cNvSpPr>
            <a:spLocks noGrp="1"/>
          </p:cNvSpPr>
          <p:nvPr>
            <p:ph sz="half" idx="2"/>
          </p:nvPr>
        </p:nvSpPr>
        <p:spPr/>
        <p:txBody>
          <a:bodyPr/>
          <a:lstStyle/>
          <a:p>
            <a:r>
              <a:rPr lang="en-US" dirty="0"/>
              <a:t>Publish size: 1.7 MB</a:t>
            </a:r>
          </a:p>
        </p:txBody>
      </p:sp>
      <p:sp>
        <p:nvSpPr>
          <p:cNvPr id="8" name="Text Placeholder 7">
            <a:extLst>
              <a:ext uri="{FF2B5EF4-FFF2-40B4-BE49-F238E27FC236}">
                <a16:creationId xmlns:a16="http://schemas.microsoft.com/office/drawing/2014/main" id="{BCB19DA2-2E48-4D80-B0FC-BC9CEECB64FD}"/>
              </a:ext>
            </a:extLst>
          </p:cNvPr>
          <p:cNvSpPr>
            <a:spLocks noGrp="1"/>
          </p:cNvSpPr>
          <p:nvPr>
            <p:ph type="body" sz="quarter" idx="3"/>
          </p:nvPr>
        </p:nvSpPr>
        <p:spPr/>
        <p:txBody>
          <a:bodyPr/>
          <a:lstStyle/>
          <a:p>
            <a:r>
              <a:rPr lang="en-US" dirty="0"/>
              <a:t>.NET 6</a:t>
            </a:r>
          </a:p>
        </p:txBody>
      </p:sp>
      <p:sp>
        <p:nvSpPr>
          <p:cNvPr id="9" name="Content Placeholder 8">
            <a:extLst>
              <a:ext uri="{FF2B5EF4-FFF2-40B4-BE49-F238E27FC236}">
                <a16:creationId xmlns:a16="http://schemas.microsoft.com/office/drawing/2014/main" id="{4F9B748B-364D-4536-ABE4-84119FFCEBCF}"/>
              </a:ext>
            </a:extLst>
          </p:cNvPr>
          <p:cNvSpPr>
            <a:spLocks noGrp="1"/>
          </p:cNvSpPr>
          <p:nvPr>
            <p:ph sz="quarter" idx="4"/>
          </p:nvPr>
        </p:nvSpPr>
        <p:spPr/>
        <p:txBody>
          <a:bodyPr/>
          <a:lstStyle/>
          <a:p>
            <a:r>
              <a:rPr lang="en-US" dirty="0"/>
              <a:t>Publish size: 1.0 MB</a:t>
            </a:r>
          </a:p>
          <a:p>
            <a:r>
              <a:rPr lang="en-US" b="1" dirty="0"/>
              <a:t>~40% size reduction</a:t>
            </a:r>
          </a:p>
          <a:p>
            <a:pPr marL="0" indent="0">
              <a:buNone/>
            </a:pPr>
            <a:endParaRPr lang="en-US" dirty="0"/>
          </a:p>
        </p:txBody>
      </p:sp>
      <p:pic>
        <p:nvPicPr>
          <p:cNvPr id="11" name="Graphic 10">
            <a:extLst>
              <a:ext uri="{FF2B5EF4-FFF2-40B4-BE49-F238E27FC236}">
                <a16:creationId xmlns:a16="http://schemas.microsoft.com/office/drawing/2014/main" id="{5447BF99-EDF3-4227-9C61-0BAC85C77E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3535" y="5275262"/>
            <a:ext cx="1085699" cy="1325563"/>
          </a:xfrm>
          <a:prstGeom prst="rect">
            <a:avLst/>
          </a:prstGeom>
          <a:effectLst>
            <a:outerShdw blurRad="76200" dir="18900000" sy="23000" kx="-1200000" algn="bl" rotWithShape="0">
              <a:prstClr val="black">
                <a:alpha val="20000"/>
              </a:prstClr>
            </a:outerShdw>
          </a:effectLst>
        </p:spPr>
      </p:pic>
      <p:graphicFrame>
        <p:nvGraphicFramePr>
          <p:cNvPr id="3" name="Object 2">
            <a:extLst>
              <a:ext uri="{FF2B5EF4-FFF2-40B4-BE49-F238E27FC236}">
                <a16:creationId xmlns:a16="http://schemas.microsoft.com/office/drawing/2014/main" id="{7B1C8808-1D65-40F4-AB0D-269182B3ECAD}"/>
              </a:ext>
            </a:extLst>
          </p:cNvPr>
          <p:cNvGraphicFramePr>
            <a:graphicFrameLocks noChangeAspect="1"/>
          </p:cNvGraphicFramePr>
          <p:nvPr/>
        </p:nvGraphicFramePr>
        <p:xfrm>
          <a:off x="1875241" y="3062144"/>
          <a:ext cx="2943225" cy="3590925"/>
        </p:xfrm>
        <a:graphic>
          <a:graphicData uri="http://schemas.openxmlformats.org/presentationml/2006/ole">
            <mc:AlternateContent xmlns:mc="http://schemas.openxmlformats.org/markup-compatibility/2006">
              <mc:Choice xmlns:v="urn:schemas-microsoft-com:vml" Requires="v">
                <p:oleObj name="Bitmap Image" r:id="rId5" imgW="2943360" imgH="3591000" progId="Paint.Picture">
                  <p:embed/>
                </p:oleObj>
              </mc:Choice>
              <mc:Fallback>
                <p:oleObj name="Bitmap Image" r:id="rId5" imgW="2943360" imgH="3591000" progId="Paint.Picture">
                  <p:embed/>
                  <p:pic>
                    <p:nvPicPr>
                      <p:cNvPr id="3" name="Object 2">
                        <a:extLst>
                          <a:ext uri="{FF2B5EF4-FFF2-40B4-BE49-F238E27FC236}">
                            <a16:creationId xmlns:a16="http://schemas.microsoft.com/office/drawing/2014/main" id="{7B1C8808-1D65-40F4-AB0D-269182B3ECAD}"/>
                          </a:ext>
                        </a:extLst>
                      </p:cNvPr>
                      <p:cNvPicPr/>
                      <p:nvPr/>
                    </p:nvPicPr>
                    <p:blipFill>
                      <a:blip r:embed="rId6"/>
                      <a:stretch>
                        <a:fillRect/>
                      </a:stretch>
                    </p:blipFill>
                    <p:spPr>
                      <a:xfrm>
                        <a:off x="1875241" y="3062144"/>
                        <a:ext cx="2943225" cy="3590925"/>
                      </a:xfrm>
                      <a:prstGeom prst="rect">
                        <a:avLst/>
                      </a:prstGeom>
                    </p:spPr>
                  </p:pic>
                </p:oleObj>
              </mc:Fallback>
            </mc:AlternateContent>
          </a:graphicData>
        </a:graphic>
      </p:graphicFrame>
    </p:spTree>
    <p:extLst>
      <p:ext uri="{BB962C8B-B14F-4D97-AF65-F5344CB8AC3E}">
        <p14:creationId xmlns:p14="http://schemas.microsoft.com/office/powerpoint/2010/main" val="217267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6" presetClass="emph" presetSubtype="0" autoRev="1" fill="hold" nodeType="afterEffect">
                                  <p:stCondLst>
                                    <p:cond delay="0"/>
                                  </p:stCondLst>
                                  <p:childTnLst>
                                    <p:animScale>
                                      <p:cBhvr>
                                        <p:cTn id="14" dur="500" fill="hold"/>
                                        <p:tgtEl>
                                          <p:spTgt spid="3"/>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1500"/>
                            </p:stCondLst>
                            <p:childTnLst>
                              <p:par>
                                <p:cTn id="29" presetID="32" presetClass="emph" presetSubtype="0" fill="hold" nodeType="afterEffect">
                                  <p:stCondLst>
                                    <p:cond delay="0"/>
                                  </p:stCondLst>
                                  <p:childTnLst>
                                    <p:animRot by="120000">
                                      <p:cBhvr>
                                        <p:cTn id="30" dur="50" fill="hold">
                                          <p:stCondLst>
                                            <p:cond delay="0"/>
                                          </p:stCondLst>
                                        </p:cTn>
                                        <p:tgtEl>
                                          <p:spTgt spid="11"/>
                                        </p:tgtEl>
                                        <p:attrNameLst>
                                          <p:attrName>r</p:attrName>
                                        </p:attrNameLst>
                                      </p:cBhvr>
                                    </p:animRot>
                                    <p:animRot by="-240000">
                                      <p:cBhvr>
                                        <p:cTn id="31" dur="100" fill="hold">
                                          <p:stCondLst>
                                            <p:cond delay="100"/>
                                          </p:stCondLst>
                                        </p:cTn>
                                        <p:tgtEl>
                                          <p:spTgt spid="11"/>
                                        </p:tgtEl>
                                        <p:attrNameLst>
                                          <p:attrName>r</p:attrName>
                                        </p:attrNameLst>
                                      </p:cBhvr>
                                    </p:animRot>
                                    <p:animRot by="240000">
                                      <p:cBhvr>
                                        <p:cTn id="32" dur="100" fill="hold">
                                          <p:stCondLst>
                                            <p:cond delay="200"/>
                                          </p:stCondLst>
                                        </p:cTn>
                                        <p:tgtEl>
                                          <p:spTgt spid="11"/>
                                        </p:tgtEl>
                                        <p:attrNameLst>
                                          <p:attrName>r</p:attrName>
                                        </p:attrNameLst>
                                      </p:cBhvr>
                                    </p:animRot>
                                    <p:animRot by="-240000">
                                      <p:cBhvr>
                                        <p:cTn id="33" dur="100" fill="hold">
                                          <p:stCondLst>
                                            <p:cond delay="300"/>
                                          </p:stCondLst>
                                        </p:cTn>
                                        <p:tgtEl>
                                          <p:spTgt spid="11"/>
                                        </p:tgtEl>
                                        <p:attrNameLst>
                                          <p:attrName>r</p:attrName>
                                        </p:attrNameLst>
                                      </p:cBhvr>
                                    </p:animRot>
                                    <p:animRot by="120000">
                                      <p:cBhvr>
                                        <p:cTn id="34" dur="100" fill="hold">
                                          <p:stCondLst>
                                            <p:cond delay="4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a:t>Blazor beyond the web</a:t>
            </a:r>
          </a:p>
        </p:txBody>
      </p:sp>
      <p:grpSp>
        <p:nvGrpSpPr>
          <p:cNvPr id="5" name="Group 4">
            <a:extLst>
              <a:ext uri="{FF2B5EF4-FFF2-40B4-BE49-F238E27FC236}">
                <a16:creationId xmlns:a16="http://schemas.microsoft.com/office/drawing/2014/main" id="{650EC1C1-6A14-47E2-AA28-5B724B6AC828}"/>
              </a:ext>
            </a:extLst>
          </p:cNvPr>
          <p:cNvGrpSpPr/>
          <p:nvPr/>
        </p:nvGrpSpPr>
        <p:grpSpPr>
          <a:xfrm>
            <a:off x="1644420" y="3151511"/>
            <a:ext cx="2887723" cy="2830729"/>
            <a:chOff x="1644420" y="3151511"/>
            <a:chExt cx="2887723" cy="2830729"/>
          </a:xfrm>
        </p:grpSpPr>
        <p:grpSp>
          <p:nvGrpSpPr>
            <p:cNvPr id="138" name="Group 137">
              <a:extLst>
                <a:ext uri="{FF2B5EF4-FFF2-40B4-BE49-F238E27FC236}">
                  <a16:creationId xmlns:a16="http://schemas.microsoft.com/office/drawing/2014/main" id="{DD882805-D24D-45CC-AF83-0B267360905E}"/>
                </a:ext>
              </a:extLst>
            </p:cNvPr>
            <p:cNvGrpSpPr/>
            <p:nvPr/>
          </p:nvGrpSpPr>
          <p:grpSpPr>
            <a:xfrm>
              <a:off x="2060299" y="3151511"/>
              <a:ext cx="1975402" cy="1796124"/>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sp>
          <p:nvSpPr>
            <p:cNvPr id="21" name="TextBox 20">
              <a:extLst>
                <a:ext uri="{FF2B5EF4-FFF2-40B4-BE49-F238E27FC236}">
                  <a16:creationId xmlns:a16="http://schemas.microsoft.com/office/drawing/2014/main" id="{150A464C-B3E1-4079-A4A3-B28B463F43BD}"/>
                </a:ext>
              </a:extLst>
            </p:cNvPr>
            <p:cNvSpPr txBox="1"/>
            <p:nvPr/>
          </p:nvSpPr>
          <p:spPr>
            <a:xfrm>
              <a:off x="1644420" y="5397465"/>
              <a:ext cx="28877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Web</a:t>
              </a:r>
            </a:p>
          </p:txBody>
        </p:sp>
        <p:grpSp>
          <p:nvGrpSpPr>
            <p:cNvPr id="198" name="Group 197">
              <a:extLst>
                <a:ext uri="{FF2B5EF4-FFF2-40B4-BE49-F238E27FC236}">
                  <a16:creationId xmlns:a16="http://schemas.microsoft.com/office/drawing/2014/main" id="{3C27F91B-8B56-466C-A5C2-C71AA36E4593}"/>
                </a:ext>
              </a:extLst>
            </p:cNvPr>
            <p:cNvGrpSpPr/>
            <p:nvPr/>
          </p:nvGrpSpPr>
          <p:grpSpPr>
            <a:xfrm>
              <a:off x="2082763" y="3672964"/>
              <a:ext cx="1849587" cy="1274671"/>
              <a:chOff x="5130763" y="4028851"/>
              <a:chExt cx="1849587" cy="1274671"/>
            </a:xfrm>
          </p:grpSpPr>
          <p:pic>
            <p:nvPicPr>
              <p:cNvPr id="118" name="Graphic 117">
                <a:extLst>
                  <a:ext uri="{FF2B5EF4-FFF2-40B4-BE49-F238E27FC236}">
                    <a16:creationId xmlns:a16="http://schemas.microsoft.com/office/drawing/2014/main" id="{612CE58C-EA35-4CF1-A43B-DB8CA0C8C1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96146" y="4468675"/>
                <a:ext cx="318306" cy="318306"/>
              </a:xfrm>
              <a:prstGeom prst="rect">
                <a:avLst/>
              </a:prstGeom>
              <a:effectLst/>
            </p:spPr>
          </p:pic>
          <p:pic>
            <p:nvPicPr>
              <p:cNvPr id="116" name="Graphic 115">
                <a:extLst>
                  <a:ext uri="{FF2B5EF4-FFF2-40B4-BE49-F238E27FC236}">
                    <a16:creationId xmlns:a16="http://schemas.microsoft.com/office/drawing/2014/main" id="{C679E4DD-3A74-4EFF-8ADD-375ABD40DB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5386" y="4046833"/>
                <a:ext cx="318306" cy="318306"/>
              </a:xfrm>
              <a:prstGeom prst="rect">
                <a:avLst/>
              </a:prstGeom>
              <a:effectLst/>
            </p:spPr>
          </p:pic>
          <p:pic>
            <p:nvPicPr>
              <p:cNvPr id="120" name="Graphic 119">
                <a:extLst>
                  <a:ext uri="{FF2B5EF4-FFF2-40B4-BE49-F238E27FC236}">
                    <a16:creationId xmlns:a16="http://schemas.microsoft.com/office/drawing/2014/main" id="{3999C94B-D643-41B7-B299-27117977CB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2044" y="4028851"/>
                <a:ext cx="318306" cy="318306"/>
              </a:xfrm>
              <a:prstGeom prst="rect">
                <a:avLst/>
              </a:prstGeom>
              <a:effectLst/>
            </p:spPr>
          </p:pic>
          <p:pic>
            <p:nvPicPr>
              <p:cNvPr id="121" name="Graphic 120">
                <a:extLst>
                  <a:ext uri="{FF2B5EF4-FFF2-40B4-BE49-F238E27FC236}">
                    <a16:creationId xmlns:a16="http://schemas.microsoft.com/office/drawing/2014/main" id="{4BC90AF8-3E61-4463-9D5D-FDE38D808E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0763" y="4911196"/>
                <a:ext cx="318306" cy="318306"/>
              </a:xfrm>
              <a:prstGeom prst="rect">
                <a:avLst/>
              </a:prstGeom>
              <a:effectLst/>
            </p:spPr>
          </p:pic>
          <p:pic>
            <p:nvPicPr>
              <p:cNvPr id="122" name="Graphic 121">
                <a:extLst>
                  <a:ext uri="{FF2B5EF4-FFF2-40B4-BE49-F238E27FC236}">
                    <a16:creationId xmlns:a16="http://schemas.microsoft.com/office/drawing/2014/main" id="{F5152A83-815E-4048-98C0-920BBB0DF9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2044" y="4771837"/>
                <a:ext cx="318306" cy="318306"/>
              </a:xfrm>
              <a:prstGeom prst="rect">
                <a:avLst/>
              </a:prstGeom>
              <a:effectLst/>
            </p:spPr>
          </p:pic>
          <p:pic>
            <p:nvPicPr>
              <p:cNvPr id="124" name="Graphic 123">
                <a:extLst>
                  <a:ext uri="{FF2B5EF4-FFF2-40B4-BE49-F238E27FC236}">
                    <a16:creationId xmlns:a16="http://schemas.microsoft.com/office/drawing/2014/main" id="{BEDB9821-8549-4A26-95E3-148FD3690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3611" y="4985216"/>
                <a:ext cx="318306" cy="318306"/>
              </a:xfrm>
              <a:prstGeom prst="rect">
                <a:avLst/>
              </a:prstGeom>
              <a:effectLst/>
            </p:spPr>
          </p:pic>
          <p:pic>
            <p:nvPicPr>
              <p:cNvPr id="126" name="Graphic 125">
                <a:extLst>
                  <a:ext uri="{FF2B5EF4-FFF2-40B4-BE49-F238E27FC236}">
                    <a16:creationId xmlns:a16="http://schemas.microsoft.com/office/drawing/2014/main" id="{4D9945D6-541A-4CEA-B23B-7585DC1098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3827" y="4046833"/>
                <a:ext cx="318306" cy="318306"/>
              </a:xfrm>
              <a:prstGeom prst="rect">
                <a:avLst/>
              </a:prstGeom>
              <a:effectLst/>
            </p:spPr>
          </p:pic>
        </p:grpSp>
        <p:pic>
          <p:nvPicPr>
            <p:cNvPr id="47" name="Graphic 46">
              <a:extLst>
                <a:ext uri="{FF2B5EF4-FFF2-40B4-BE49-F238E27FC236}">
                  <a16:creationId xmlns:a16="http://schemas.microsoft.com/office/drawing/2014/main" id="{174E9F9D-7F1D-4E81-92D0-1E79245C7C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8906" y="3801737"/>
              <a:ext cx="1000652" cy="1000652"/>
            </a:xfrm>
            <a:prstGeom prst="rect">
              <a:avLst/>
            </a:prstGeom>
          </p:spPr>
        </p:pic>
      </p:grpSp>
      <p:grpSp>
        <p:nvGrpSpPr>
          <p:cNvPr id="4" name="Group 3">
            <a:extLst>
              <a:ext uri="{FF2B5EF4-FFF2-40B4-BE49-F238E27FC236}">
                <a16:creationId xmlns:a16="http://schemas.microsoft.com/office/drawing/2014/main" id="{74F277BC-8748-4988-B219-BD4C65284EB0}"/>
              </a:ext>
            </a:extLst>
          </p:cNvPr>
          <p:cNvGrpSpPr/>
          <p:nvPr/>
        </p:nvGrpSpPr>
        <p:grpSpPr>
          <a:xfrm>
            <a:off x="4913064" y="3584998"/>
            <a:ext cx="2887723" cy="2394031"/>
            <a:chOff x="4798084" y="3875912"/>
            <a:chExt cx="2887723" cy="2394031"/>
          </a:xfrm>
        </p:grpSpPr>
        <p:sp>
          <p:nvSpPr>
            <p:cNvPr id="29" name="TextBox 28">
              <a:extLst>
                <a:ext uri="{FF2B5EF4-FFF2-40B4-BE49-F238E27FC236}">
                  <a16:creationId xmlns:a16="http://schemas.microsoft.com/office/drawing/2014/main" id="{EFBC1444-715B-4871-B9CC-F89F044580FE}"/>
                </a:ext>
              </a:extLst>
            </p:cNvPr>
            <p:cNvSpPr txBox="1"/>
            <p:nvPr/>
          </p:nvSpPr>
          <p:spPr>
            <a:xfrm>
              <a:off x="4798084" y="5685168"/>
              <a:ext cx="28877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Desktop</a:t>
              </a:r>
            </a:p>
          </p:txBody>
        </p:sp>
        <p:sp>
          <p:nvSpPr>
            <p:cNvPr id="30" name="Rectangle: Rounded Corners 29">
              <a:extLst>
                <a:ext uri="{FF2B5EF4-FFF2-40B4-BE49-F238E27FC236}">
                  <a16:creationId xmlns:a16="http://schemas.microsoft.com/office/drawing/2014/main" id="{CDEBD06E-0CC8-47B9-B835-CD15EE85FA5C}"/>
                </a:ext>
              </a:extLst>
            </p:cNvPr>
            <p:cNvSpPr/>
            <p:nvPr/>
          </p:nvSpPr>
          <p:spPr>
            <a:xfrm>
              <a:off x="5043052" y="3875912"/>
              <a:ext cx="2328047" cy="1414696"/>
            </a:xfrm>
            <a:prstGeom prst="roundRect">
              <a:avLst>
                <a:gd name="adj" fmla="val 3401"/>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E0A75B-DDC4-4E95-9D1A-22AF033AD1AA}"/>
                </a:ext>
              </a:extLst>
            </p:cNvPr>
            <p:cNvSpPr/>
            <p:nvPr/>
          </p:nvSpPr>
          <p:spPr>
            <a:xfrm>
              <a:off x="5109541" y="3971609"/>
              <a:ext cx="2189683" cy="12480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84BA034-4659-4353-B690-15CBBE13634A}"/>
                </a:ext>
              </a:extLst>
            </p:cNvPr>
            <p:cNvCxnSpPr/>
            <p:nvPr/>
          </p:nvCxnSpPr>
          <p:spPr>
            <a:xfrm>
              <a:off x="5925868" y="5283783"/>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A12E8-6645-440A-8104-4AF22890FF89}"/>
                </a:ext>
              </a:extLst>
            </p:cNvPr>
            <p:cNvCxnSpPr>
              <a:cxnSpLocks/>
            </p:cNvCxnSpPr>
            <p:nvPr/>
          </p:nvCxnSpPr>
          <p:spPr>
            <a:xfrm>
              <a:off x="6520228" y="5283783"/>
              <a:ext cx="0" cy="22098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232079-0549-4622-8FAC-58FDF2D0EAFF}"/>
                </a:ext>
              </a:extLst>
            </p:cNvPr>
            <p:cNvCxnSpPr>
              <a:cxnSpLocks/>
            </p:cNvCxnSpPr>
            <p:nvPr/>
          </p:nvCxnSpPr>
          <p:spPr>
            <a:xfrm>
              <a:off x="5637342" y="5504763"/>
              <a:ext cx="1173480" cy="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BF96D65-CCA5-41D9-B461-3B77D5615FEA}"/>
                </a:ext>
              </a:extLst>
            </p:cNvPr>
            <p:cNvGrpSpPr/>
            <p:nvPr/>
          </p:nvGrpSpPr>
          <p:grpSpPr>
            <a:xfrm>
              <a:off x="5182099" y="3987380"/>
              <a:ext cx="1993058" cy="1236285"/>
              <a:chOff x="8618886" y="4080371"/>
              <a:chExt cx="1993058" cy="1236285"/>
            </a:xfrm>
          </p:grpSpPr>
          <p:pic>
            <p:nvPicPr>
              <p:cNvPr id="127" name="Graphic 126">
                <a:extLst>
                  <a:ext uri="{FF2B5EF4-FFF2-40B4-BE49-F238E27FC236}">
                    <a16:creationId xmlns:a16="http://schemas.microsoft.com/office/drawing/2014/main" id="{AD9CBAE5-BC8D-462C-BA24-1F37F7B37D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3807" y="4170652"/>
                <a:ext cx="318306" cy="318306"/>
              </a:xfrm>
              <a:prstGeom prst="rect">
                <a:avLst/>
              </a:prstGeom>
              <a:effectLst/>
            </p:spPr>
          </p:pic>
          <p:pic>
            <p:nvPicPr>
              <p:cNvPr id="129" name="Graphic 128">
                <a:extLst>
                  <a:ext uri="{FF2B5EF4-FFF2-40B4-BE49-F238E27FC236}">
                    <a16:creationId xmlns:a16="http://schemas.microsoft.com/office/drawing/2014/main" id="{952A7AB0-0AD8-47D1-8C26-06E923AD76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8013" y="4480877"/>
                <a:ext cx="318306" cy="318306"/>
              </a:xfrm>
              <a:prstGeom prst="rect">
                <a:avLst/>
              </a:prstGeom>
              <a:effectLst/>
            </p:spPr>
          </p:pic>
          <p:pic>
            <p:nvPicPr>
              <p:cNvPr id="131" name="Graphic 130">
                <a:extLst>
                  <a:ext uri="{FF2B5EF4-FFF2-40B4-BE49-F238E27FC236}">
                    <a16:creationId xmlns:a16="http://schemas.microsoft.com/office/drawing/2014/main" id="{83058959-FEDB-4323-A5D1-A0A55252C5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886" y="4926439"/>
                <a:ext cx="318306" cy="318306"/>
              </a:xfrm>
              <a:prstGeom prst="rect">
                <a:avLst/>
              </a:prstGeom>
              <a:effectLst/>
            </p:spPr>
          </p:pic>
          <p:pic>
            <p:nvPicPr>
              <p:cNvPr id="133" name="Graphic 132">
                <a:extLst>
                  <a:ext uri="{FF2B5EF4-FFF2-40B4-BE49-F238E27FC236}">
                    <a16:creationId xmlns:a16="http://schemas.microsoft.com/office/drawing/2014/main" id="{96B93C3C-D633-4902-AC19-F2D3612538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3638" y="4185194"/>
                <a:ext cx="318306" cy="318306"/>
              </a:xfrm>
              <a:prstGeom prst="rect">
                <a:avLst/>
              </a:prstGeom>
              <a:effectLst/>
            </p:spPr>
          </p:pic>
          <p:pic>
            <p:nvPicPr>
              <p:cNvPr id="135" name="Graphic 134">
                <a:extLst>
                  <a:ext uri="{FF2B5EF4-FFF2-40B4-BE49-F238E27FC236}">
                    <a16:creationId xmlns:a16="http://schemas.microsoft.com/office/drawing/2014/main" id="{E58AB2C3-D3D6-4A85-B8C7-656D2A977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6407" y="4998350"/>
                <a:ext cx="318306" cy="318306"/>
              </a:xfrm>
              <a:prstGeom prst="rect">
                <a:avLst/>
              </a:prstGeom>
              <a:effectLst/>
            </p:spPr>
          </p:pic>
          <p:pic>
            <p:nvPicPr>
              <p:cNvPr id="137" name="Graphic 136">
                <a:extLst>
                  <a:ext uri="{FF2B5EF4-FFF2-40B4-BE49-F238E27FC236}">
                    <a16:creationId xmlns:a16="http://schemas.microsoft.com/office/drawing/2014/main" id="{E0D675D9-28A8-4588-812B-E9D2EA1E06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9580" y="4080371"/>
                <a:ext cx="318306" cy="318306"/>
              </a:xfrm>
              <a:prstGeom prst="rect">
                <a:avLst/>
              </a:prstGeom>
              <a:effectLst/>
            </p:spPr>
          </p:pic>
          <p:pic>
            <p:nvPicPr>
              <p:cNvPr id="185" name="Graphic 184">
                <a:extLst>
                  <a:ext uri="{FF2B5EF4-FFF2-40B4-BE49-F238E27FC236}">
                    <a16:creationId xmlns:a16="http://schemas.microsoft.com/office/drawing/2014/main" id="{8D3F4E02-2213-4AFE-8A4F-47ACEAFE0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5548" y="4690880"/>
                <a:ext cx="318306" cy="318306"/>
              </a:xfrm>
              <a:prstGeom prst="rect">
                <a:avLst/>
              </a:prstGeom>
              <a:effectLst/>
            </p:spPr>
          </p:pic>
        </p:grpSp>
        <p:pic>
          <p:nvPicPr>
            <p:cNvPr id="49" name="Graphic 48">
              <a:extLst>
                <a:ext uri="{FF2B5EF4-FFF2-40B4-BE49-F238E27FC236}">
                  <a16:creationId xmlns:a16="http://schemas.microsoft.com/office/drawing/2014/main" id="{371BA59A-038B-4BB8-A77C-DC265E20E6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1620" y="4095304"/>
              <a:ext cx="1000652" cy="1000652"/>
            </a:xfrm>
            <a:prstGeom prst="rect">
              <a:avLst/>
            </a:prstGeom>
          </p:spPr>
        </p:pic>
      </p:grpSp>
      <p:grpSp>
        <p:nvGrpSpPr>
          <p:cNvPr id="6" name="Group 5">
            <a:extLst>
              <a:ext uri="{FF2B5EF4-FFF2-40B4-BE49-F238E27FC236}">
                <a16:creationId xmlns:a16="http://schemas.microsoft.com/office/drawing/2014/main" id="{83016D43-DD3B-4ABE-8AF5-4516E35167AC}"/>
              </a:ext>
            </a:extLst>
          </p:cNvPr>
          <p:cNvGrpSpPr/>
          <p:nvPr/>
        </p:nvGrpSpPr>
        <p:grpSpPr>
          <a:xfrm>
            <a:off x="7733204" y="3911408"/>
            <a:ext cx="2887723" cy="2067622"/>
            <a:chOff x="7733204" y="3911408"/>
            <a:chExt cx="2887723" cy="2067622"/>
          </a:xfrm>
        </p:grpSpPr>
        <p:sp>
          <p:nvSpPr>
            <p:cNvPr id="3" name="TextBox 2">
              <a:extLst>
                <a:ext uri="{FF2B5EF4-FFF2-40B4-BE49-F238E27FC236}">
                  <a16:creationId xmlns:a16="http://schemas.microsoft.com/office/drawing/2014/main" id="{EFB996E9-A9A3-4EA5-855D-62CFEE185EDD}"/>
                </a:ext>
              </a:extLst>
            </p:cNvPr>
            <p:cNvSpPr txBox="1"/>
            <p:nvPr/>
          </p:nvSpPr>
          <p:spPr>
            <a:xfrm>
              <a:off x="7733204" y="5394255"/>
              <a:ext cx="28877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anose="020F0502020204030204"/>
                  <a:ea typeface="+mn-ea"/>
                  <a:cs typeface="+mn-cs"/>
                </a:rPr>
                <a:t>Mobile</a:t>
              </a:r>
            </a:p>
          </p:txBody>
        </p:sp>
        <p:grpSp>
          <p:nvGrpSpPr>
            <p:cNvPr id="78" name="Group 77">
              <a:extLst>
                <a:ext uri="{FF2B5EF4-FFF2-40B4-BE49-F238E27FC236}">
                  <a16:creationId xmlns:a16="http://schemas.microsoft.com/office/drawing/2014/main" id="{A016C934-5527-4950-8C19-8985B814C5F1}"/>
                </a:ext>
              </a:extLst>
            </p:cNvPr>
            <p:cNvGrpSpPr/>
            <p:nvPr/>
          </p:nvGrpSpPr>
          <p:grpSpPr>
            <a:xfrm>
              <a:off x="8872872" y="3911408"/>
              <a:ext cx="608389" cy="1112064"/>
              <a:chOff x="6554553" y="1950991"/>
              <a:chExt cx="2433917" cy="4448922"/>
            </a:xfrm>
          </p:grpSpPr>
          <p:sp>
            <p:nvSpPr>
              <p:cNvPr id="79" name="Rectangle: Rounded Corners 78">
                <a:extLst>
                  <a:ext uri="{FF2B5EF4-FFF2-40B4-BE49-F238E27FC236}">
                    <a16:creationId xmlns:a16="http://schemas.microsoft.com/office/drawing/2014/main" id="{C1C56110-A5FD-4F18-8739-9012F5884243}"/>
                  </a:ext>
                </a:extLst>
              </p:cNvPr>
              <p:cNvSpPr/>
              <p:nvPr/>
            </p:nvSpPr>
            <p:spPr>
              <a:xfrm>
                <a:off x="6554553" y="1950991"/>
                <a:ext cx="2433917" cy="4448922"/>
              </a:xfrm>
              <a:prstGeom prst="roundRect">
                <a:avLst/>
              </a:prstGeom>
              <a:solidFill>
                <a:schemeClr val="tx1">
                  <a:lumMod val="95000"/>
                </a:schemeClr>
              </a:solidFill>
              <a:ln w="57150" cap="flat" cmpd="sng" algn="ctr">
                <a:solidFill>
                  <a:schemeClr val="tx2">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80" name="Group 79">
                <a:extLst>
                  <a:ext uri="{FF2B5EF4-FFF2-40B4-BE49-F238E27FC236}">
                    <a16:creationId xmlns:a16="http://schemas.microsoft.com/office/drawing/2014/main" id="{A2789132-D9AF-465B-BDCA-9026D0813FF6}"/>
                  </a:ext>
                </a:extLst>
              </p:cNvPr>
              <p:cNvGrpSpPr/>
              <p:nvPr/>
            </p:nvGrpSpPr>
            <p:grpSpPr>
              <a:xfrm>
                <a:off x="7314310" y="2010522"/>
                <a:ext cx="914401" cy="195262"/>
                <a:chOff x="7681912" y="2738437"/>
                <a:chExt cx="914401" cy="195262"/>
              </a:xfrm>
              <a:solidFill>
                <a:srgbClr val="333333">
                  <a:lumMod val="75000"/>
                </a:srgbClr>
              </a:solidFill>
            </p:grpSpPr>
            <p:sp>
              <p:nvSpPr>
                <p:cNvPr id="81" name="Rectangle: Rounded Corners 80">
                  <a:extLst>
                    <a:ext uri="{FF2B5EF4-FFF2-40B4-BE49-F238E27FC236}">
                      <a16:creationId xmlns:a16="http://schemas.microsoft.com/office/drawing/2014/main" id="{3F4B9A75-419F-496E-A4A6-AF3652F5AEDA}"/>
                    </a:ext>
                  </a:extLst>
                </p:cNvPr>
                <p:cNvSpPr/>
                <p:nvPr/>
              </p:nvSpPr>
              <p:spPr>
                <a:xfrm>
                  <a:off x="7681912" y="2738437"/>
                  <a:ext cx="914399" cy="195262"/>
                </a:xfrm>
                <a:prstGeom prst="roundRect">
                  <a:avLst>
                    <a:gd name="adj" fmla="val 50000"/>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2BF5AE77-0B2C-44E9-B7D0-B2B4975B7101}"/>
                    </a:ext>
                  </a:extLst>
                </p:cNvPr>
                <p:cNvSpPr/>
                <p:nvPr/>
              </p:nvSpPr>
              <p:spPr>
                <a:xfrm>
                  <a:off x="7681913" y="2738437"/>
                  <a:ext cx="914400" cy="97631"/>
                </a:xfrm>
                <a:prstGeom prst="rect">
                  <a:avLst/>
                </a:prstGeom>
                <a:solidFill>
                  <a:schemeClr val="tx2">
                    <a:lumMod val="6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83" name="Graphic 82">
              <a:extLst>
                <a:ext uri="{FF2B5EF4-FFF2-40B4-BE49-F238E27FC236}">
                  <a16:creationId xmlns:a16="http://schemas.microsoft.com/office/drawing/2014/main" id="{9639E2C3-E563-45FE-B1FD-01FEE07728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5917" y="4313715"/>
              <a:ext cx="356897" cy="356897"/>
            </a:xfrm>
            <a:prstGeom prst="rect">
              <a:avLst/>
            </a:prstGeom>
          </p:spPr>
        </p:pic>
        <p:grpSp>
          <p:nvGrpSpPr>
            <p:cNvPr id="84" name="Group 83">
              <a:extLst>
                <a:ext uri="{FF2B5EF4-FFF2-40B4-BE49-F238E27FC236}">
                  <a16:creationId xmlns:a16="http://schemas.microsoft.com/office/drawing/2014/main" id="{BC55BC76-D3BD-4BE4-88E5-A72748BE16B2}"/>
                </a:ext>
              </a:extLst>
            </p:cNvPr>
            <p:cNvGrpSpPr/>
            <p:nvPr/>
          </p:nvGrpSpPr>
          <p:grpSpPr>
            <a:xfrm>
              <a:off x="8928260" y="4043846"/>
              <a:ext cx="482187" cy="914616"/>
              <a:chOff x="10473441" y="4745385"/>
              <a:chExt cx="482187" cy="914616"/>
            </a:xfrm>
          </p:grpSpPr>
          <p:pic>
            <p:nvPicPr>
              <p:cNvPr id="85" name="Graphic 84">
                <a:extLst>
                  <a:ext uri="{FF2B5EF4-FFF2-40B4-BE49-F238E27FC236}">
                    <a16:creationId xmlns:a16="http://schemas.microsoft.com/office/drawing/2014/main" id="{2AD04133-76DB-48C0-8E68-0905AF7949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29988" y="4745385"/>
                <a:ext cx="180826" cy="180826"/>
              </a:xfrm>
              <a:prstGeom prst="rect">
                <a:avLst/>
              </a:prstGeom>
              <a:effectLst/>
            </p:spPr>
          </p:pic>
          <p:pic>
            <p:nvPicPr>
              <p:cNvPr id="86" name="Graphic 85">
                <a:extLst>
                  <a:ext uri="{FF2B5EF4-FFF2-40B4-BE49-F238E27FC236}">
                    <a16:creationId xmlns:a16="http://schemas.microsoft.com/office/drawing/2014/main" id="{968C3F7F-CE0F-4DA1-9FFA-43CE41A10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3441" y="5479175"/>
                <a:ext cx="180826" cy="180826"/>
              </a:xfrm>
              <a:prstGeom prst="rect">
                <a:avLst/>
              </a:prstGeom>
              <a:effectLst/>
            </p:spPr>
          </p:pic>
          <p:pic>
            <p:nvPicPr>
              <p:cNvPr id="87" name="Graphic 86">
                <a:extLst>
                  <a:ext uri="{FF2B5EF4-FFF2-40B4-BE49-F238E27FC236}">
                    <a16:creationId xmlns:a16="http://schemas.microsoft.com/office/drawing/2014/main" id="{FC3CF646-61D4-4600-A21B-2FDCDE23BD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4802" y="5368827"/>
                <a:ext cx="180826" cy="180826"/>
              </a:xfrm>
              <a:prstGeom prst="rect">
                <a:avLst/>
              </a:prstGeom>
              <a:effectLst/>
            </p:spPr>
          </p:pic>
          <p:pic>
            <p:nvPicPr>
              <p:cNvPr id="88" name="Graphic 87">
                <a:extLst>
                  <a:ext uri="{FF2B5EF4-FFF2-40B4-BE49-F238E27FC236}">
                    <a16:creationId xmlns:a16="http://schemas.microsoft.com/office/drawing/2014/main" id="{11466930-A22D-4B73-9F84-64B4ACF56B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80454" y="4829265"/>
                <a:ext cx="180826" cy="180826"/>
              </a:xfrm>
              <a:prstGeom prst="rect">
                <a:avLst/>
              </a:prstGeom>
              <a:effectLst/>
            </p:spPr>
          </p:pic>
        </p:grpSp>
      </p:grpSp>
    </p:spTree>
    <p:extLst>
      <p:ext uri="{BB962C8B-B14F-4D97-AF65-F5344CB8AC3E}">
        <p14:creationId xmlns:p14="http://schemas.microsoft.com/office/powerpoint/2010/main" val="340234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AB16A455-166E-43D2-8228-7E6882511C2B}"/>
              </a:ext>
            </a:extLst>
          </p:cNvPr>
          <p:cNvSpPr>
            <a:spLocks noGrp="1"/>
          </p:cNvSpPr>
          <p:nvPr>
            <p:ph type="title"/>
          </p:nvPr>
        </p:nvSpPr>
        <p:spPr/>
        <p:txBody>
          <a:bodyPr/>
          <a:lstStyle/>
          <a:p>
            <a:r>
              <a:rPr lang="en-US" dirty="0"/>
              <a:t>Blazor Hybrid apps </a:t>
            </a:r>
          </a:p>
        </p:txBody>
      </p:sp>
      <p:sp>
        <p:nvSpPr>
          <p:cNvPr id="4" name="Rectangle 3">
            <a:extLst>
              <a:ext uri="{FF2B5EF4-FFF2-40B4-BE49-F238E27FC236}">
                <a16:creationId xmlns:a16="http://schemas.microsoft.com/office/drawing/2014/main" id="{12387E02-8B81-42E3-A854-FD19F509C195}"/>
              </a:ext>
            </a:extLst>
          </p:cNvPr>
          <p:cNvSpPr/>
          <p:nvPr/>
        </p:nvSpPr>
        <p:spPr>
          <a:xfrm>
            <a:off x="1551206" y="1899640"/>
            <a:ext cx="5180586" cy="35458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phic 2" descr="Monitor outline">
            <a:extLst>
              <a:ext uri="{FF2B5EF4-FFF2-40B4-BE49-F238E27FC236}">
                <a16:creationId xmlns:a16="http://schemas.microsoft.com/office/drawing/2014/main" id="{2FCDFA98-8E91-4361-B046-85887AC664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44" y="862584"/>
            <a:ext cx="6446520" cy="6446520"/>
          </a:xfrm>
          <a:prstGeom prst="rect">
            <a:avLst/>
          </a:prstGeom>
        </p:spPr>
      </p:pic>
      <p:sp>
        <p:nvSpPr>
          <p:cNvPr id="5" name="Rectangle 4">
            <a:extLst>
              <a:ext uri="{FF2B5EF4-FFF2-40B4-BE49-F238E27FC236}">
                <a16:creationId xmlns:a16="http://schemas.microsoft.com/office/drawing/2014/main" id="{122B0698-D2A4-4BE8-8C0D-8B4908DFD71C}"/>
              </a:ext>
            </a:extLst>
          </p:cNvPr>
          <p:cNvSpPr/>
          <p:nvPr/>
        </p:nvSpPr>
        <p:spPr>
          <a:xfrm>
            <a:off x="1923242" y="2273847"/>
            <a:ext cx="4434540" cy="2819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92E2C317-5136-472C-A7E0-D1D46C010BB7}"/>
              </a:ext>
            </a:extLst>
          </p:cNvPr>
          <p:cNvGrpSpPr/>
          <p:nvPr/>
        </p:nvGrpSpPr>
        <p:grpSpPr>
          <a:xfrm>
            <a:off x="2183682" y="2369577"/>
            <a:ext cx="3936124" cy="2557147"/>
            <a:chOff x="2183682" y="2369577"/>
            <a:chExt cx="3936124" cy="2557147"/>
          </a:xfrm>
        </p:grpSpPr>
        <p:grpSp>
          <p:nvGrpSpPr>
            <p:cNvPr id="17" name="Group 16">
              <a:extLst>
                <a:ext uri="{FF2B5EF4-FFF2-40B4-BE49-F238E27FC236}">
                  <a16:creationId xmlns:a16="http://schemas.microsoft.com/office/drawing/2014/main" id="{FB26E66C-7017-4FF0-B58E-E4F90587149E}"/>
                </a:ext>
              </a:extLst>
            </p:cNvPr>
            <p:cNvGrpSpPr/>
            <p:nvPr/>
          </p:nvGrpSpPr>
          <p:grpSpPr>
            <a:xfrm>
              <a:off x="2183682" y="2369577"/>
              <a:ext cx="3936124" cy="2557147"/>
              <a:chOff x="2183682" y="2369577"/>
              <a:chExt cx="3936124" cy="2557147"/>
            </a:xfrm>
          </p:grpSpPr>
          <p:sp>
            <p:nvSpPr>
              <p:cNvPr id="15" name="Rectangle 14">
                <a:extLst>
                  <a:ext uri="{FF2B5EF4-FFF2-40B4-BE49-F238E27FC236}">
                    <a16:creationId xmlns:a16="http://schemas.microsoft.com/office/drawing/2014/main" id="{6137BF92-DB0A-4544-8F80-97127BEE96CE}"/>
                  </a:ext>
                </a:extLst>
              </p:cNvPr>
              <p:cNvSpPr/>
              <p:nvPr/>
            </p:nvSpPr>
            <p:spPr>
              <a:xfrm>
                <a:off x="2183682" y="2369577"/>
                <a:ext cx="3936124" cy="2557147"/>
              </a:xfrm>
              <a:prstGeom prst="rect">
                <a:avLst/>
              </a:prstGeom>
              <a:solidFill>
                <a:schemeClr val="bg2">
                  <a:lumMod val="20000"/>
                  <a:lumOff val="8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desktop app</a:t>
                </a:r>
              </a:p>
            </p:txBody>
          </p:sp>
          <p:sp>
            <p:nvSpPr>
              <p:cNvPr id="16" name="Rectangle 15">
                <a:extLst>
                  <a:ext uri="{FF2B5EF4-FFF2-40B4-BE49-F238E27FC236}">
                    <a16:creationId xmlns:a16="http://schemas.microsoft.com/office/drawing/2014/main" id="{14B9F7FE-65C3-44BE-AE7E-F962A6AC2EC3}"/>
                  </a:ext>
                </a:extLst>
              </p:cNvPr>
              <p:cNvSpPr/>
              <p:nvPr/>
            </p:nvSpPr>
            <p:spPr>
              <a:xfrm>
                <a:off x="2183682" y="2369577"/>
                <a:ext cx="3936124" cy="155029"/>
              </a:xfrm>
              <a:prstGeom prst="rect">
                <a:avLst/>
              </a:prstGeom>
              <a:solidFill>
                <a:schemeClr val="bg2">
                  <a:lumMod val="60000"/>
                  <a:lumOff val="40000"/>
                </a:schemeClr>
              </a:solidFill>
              <a:ln w="571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grpSp>
          <p:nvGrpSpPr>
            <p:cNvPr id="31" name="Group 30">
              <a:extLst>
                <a:ext uri="{FF2B5EF4-FFF2-40B4-BE49-F238E27FC236}">
                  <a16:creationId xmlns:a16="http://schemas.microsoft.com/office/drawing/2014/main" id="{112A22BA-458D-4C8F-BB4A-8DB298B28AE9}"/>
                </a:ext>
              </a:extLst>
            </p:cNvPr>
            <p:cNvGrpSpPr/>
            <p:nvPr/>
          </p:nvGrpSpPr>
          <p:grpSpPr>
            <a:xfrm>
              <a:off x="5429254" y="2399471"/>
              <a:ext cx="601480" cy="91440"/>
              <a:chOff x="5429254" y="2399471"/>
              <a:chExt cx="601480" cy="91440"/>
            </a:xfrm>
          </p:grpSpPr>
          <p:sp>
            <p:nvSpPr>
              <p:cNvPr id="22" name="Rectangle 21">
                <a:extLst>
                  <a:ext uri="{FF2B5EF4-FFF2-40B4-BE49-F238E27FC236}">
                    <a16:creationId xmlns:a16="http://schemas.microsoft.com/office/drawing/2014/main" id="{98250B48-372C-4C81-9CD6-F85E4F087F5C}"/>
                  </a:ext>
                </a:extLst>
              </p:cNvPr>
              <p:cNvSpPr/>
              <p:nvPr/>
            </p:nvSpPr>
            <p:spPr>
              <a:xfrm>
                <a:off x="5684274" y="2399471"/>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961C2304-7540-4209-A5CC-4D2BDE432D72}"/>
                  </a:ext>
                </a:extLst>
              </p:cNvPr>
              <p:cNvGrpSpPr/>
              <p:nvPr/>
            </p:nvGrpSpPr>
            <p:grpSpPr>
              <a:xfrm>
                <a:off x="5939294" y="2399471"/>
                <a:ext cx="91440" cy="91440"/>
                <a:chOff x="5939294" y="2399471"/>
                <a:chExt cx="91440" cy="91440"/>
              </a:xfrm>
            </p:grpSpPr>
            <p:cxnSp>
              <p:nvCxnSpPr>
                <p:cNvPr id="26" name="Straight Connector 25">
                  <a:extLst>
                    <a:ext uri="{FF2B5EF4-FFF2-40B4-BE49-F238E27FC236}">
                      <a16:creationId xmlns:a16="http://schemas.microsoft.com/office/drawing/2014/main" id="{E1D873C4-2736-4E98-8B32-42DD392AAA45}"/>
                    </a:ext>
                  </a:extLst>
                </p:cNvPr>
                <p:cNvCxnSpPr/>
                <p:nvPr/>
              </p:nvCxnSpPr>
              <p:spPr>
                <a:xfrm>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09B933-75B7-469C-AFB5-E98DD902A837}"/>
                    </a:ext>
                  </a:extLst>
                </p:cNvPr>
                <p:cNvCxnSpPr>
                  <a:cxnSpLocks/>
                </p:cNvCxnSpPr>
                <p:nvPr/>
              </p:nvCxnSpPr>
              <p:spPr>
                <a:xfrm flipH="1">
                  <a:off x="5939294" y="2399471"/>
                  <a:ext cx="9144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542707A2-2207-4DCE-9FE4-D98B3465D826}"/>
                  </a:ext>
                </a:extLst>
              </p:cNvPr>
              <p:cNvCxnSpPr/>
              <p:nvPr/>
            </p:nvCxnSpPr>
            <p:spPr>
              <a:xfrm>
                <a:off x="5429254" y="2445191"/>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45274FE6-6D84-4549-8058-CB411EDAF128}"/>
              </a:ext>
            </a:extLst>
          </p:cNvPr>
          <p:cNvSpPr/>
          <p:nvPr/>
        </p:nvSpPr>
        <p:spPr>
          <a:xfrm>
            <a:off x="2276475" y="2600219"/>
            <a:ext cx="3754259" cy="110849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nvGrpSpPr>
          <p:cNvPr id="38" name="Group 37">
            <a:extLst>
              <a:ext uri="{FF2B5EF4-FFF2-40B4-BE49-F238E27FC236}">
                <a16:creationId xmlns:a16="http://schemas.microsoft.com/office/drawing/2014/main" id="{3B79B2EF-0701-42EF-8BB1-CD89A6F2FECD}"/>
              </a:ext>
            </a:extLst>
          </p:cNvPr>
          <p:cNvGrpSpPr/>
          <p:nvPr/>
        </p:nvGrpSpPr>
        <p:grpSpPr>
          <a:xfrm>
            <a:off x="8147304" y="1859280"/>
            <a:ext cx="2433917" cy="4448922"/>
            <a:chOff x="4879041" y="1854168"/>
            <a:chExt cx="2433917" cy="4448922"/>
          </a:xfrm>
        </p:grpSpPr>
        <p:grpSp>
          <p:nvGrpSpPr>
            <p:cNvPr id="45" name="Group 44">
              <a:extLst>
                <a:ext uri="{FF2B5EF4-FFF2-40B4-BE49-F238E27FC236}">
                  <a16:creationId xmlns:a16="http://schemas.microsoft.com/office/drawing/2014/main" id="{B8F70861-CFA4-4458-B2C9-D98508F6B927}"/>
                </a:ext>
              </a:extLst>
            </p:cNvPr>
            <p:cNvGrpSpPr/>
            <p:nvPr/>
          </p:nvGrpSpPr>
          <p:grpSpPr>
            <a:xfrm>
              <a:off x="4879041" y="1854168"/>
              <a:ext cx="2433917" cy="4448922"/>
              <a:chOff x="6554553" y="1950991"/>
              <a:chExt cx="2433917" cy="4448922"/>
            </a:xfrm>
          </p:grpSpPr>
          <p:sp>
            <p:nvSpPr>
              <p:cNvPr id="46" name="Rectangle: Rounded Corners 45">
                <a:extLst>
                  <a:ext uri="{FF2B5EF4-FFF2-40B4-BE49-F238E27FC236}">
                    <a16:creationId xmlns:a16="http://schemas.microsoft.com/office/drawing/2014/main" id="{A0DF20B4-DC6B-46D2-89D2-5FC7CB1CA35C}"/>
                  </a:ext>
                </a:extLst>
              </p:cNvPr>
              <p:cNvSpPr/>
              <p:nvPr/>
            </p:nvSpPr>
            <p:spPr>
              <a:xfrm>
                <a:off x="6554553" y="1950991"/>
                <a:ext cx="2433917" cy="4448922"/>
              </a:xfrm>
              <a:prstGeom prst="roundRect">
                <a:avLst/>
              </a:prstGeom>
              <a:solidFill>
                <a:schemeClr val="tx1">
                  <a:lumMod val="95000"/>
                </a:schemeClr>
              </a:solidFill>
              <a:ln w="127000" cap="flat" cmpd="sng" algn="ctr">
                <a:solidFill>
                  <a:srgbClr val="333333">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DFB5FBBC-12C5-45F5-9848-D7919FD0A252}"/>
                  </a:ext>
                </a:extLst>
              </p:cNvPr>
              <p:cNvGrpSpPr/>
              <p:nvPr/>
            </p:nvGrpSpPr>
            <p:grpSpPr>
              <a:xfrm>
                <a:off x="7314310" y="2010522"/>
                <a:ext cx="914401" cy="195262"/>
                <a:chOff x="7681912" y="2738437"/>
                <a:chExt cx="914401" cy="195262"/>
              </a:xfrm>
              <a:solidFill>
                <a:srgbClr val="333333">
                  <a:lumMod val="75000"/>
                </a:srgbClr>
              </a:solidFill>
            </p:grpSpPr>
            <p:sp>
              <p:nvSpPr>
                <p:cNvPr id="48" name="Rectangle: Rounded Corners 47">
                  <a:extLst>
                    <a:ext uri="{FF2B5EF4-FFF2-40B4-BE49-F238E27FC236}">
                      <a16:creationId xmlns:a16="http://schemas.microsoft.com/office/drawing/2014/main" id="{1DAF139D-5DBC-4B77-BD22-ECED5488264F}"/>
                    </a:ext>
                  </a:extLst>
                </p:cNvPr>
                <p:cNvSpPr/>
                <p:nvPr/>
              </p:nvSpPr>
              <p:spPr>
                <a:xfrm>
                  <a:off x="7681912" y="2738437"/>
                  <a:ext cx="914399" cy="19526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2F41E4AF-CAF6-44B6-8A2A-F716761E582E}"/>
                    </a:ext>
                  </a:extLst>
                </p:cNvPr>
                <p:cNvSpPr/>
                <p:nvPr/>
              </p:nvSpPr>
              <p:spPr>
                <a:xfrm>
                  <a:off x="7681913" y="2738437"/>
                  <a:ext cx="914400" cy="97631"/>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51" name="TextBox 50">
              <a:extLst>
                <a:ext uri="{FF2B5EF4-FFF2-40B4-BE49-F238E27FC236}">
                  <a16:creationId xmlns:a16="http://schemas.microsoft.com/office/drawing/2014/main" id="{4824E08B-ED1D-4438-8444-8A7F4D6C2763}"/>
                </a:ext>
              </a:extLst>
            </p:cNvPr>
            <p:cNvSpPr txBox="1"/>
            <p:nvPr/>
          </p:nvSpPr>
          <p:spPr>
            <a:xfrm>
              <a:off x="5170031" y="5850047"/>
              <a:ext cx="18458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Native mobile app</a:t>
              </a:r>
            </a:p>
          </p:txBody>
        </p:sp>
        <p:sp>
          <p:nvSpPr>
            <p:cNvPr id="52" name="Rectangle 51">
              <a:extLst>
                <a:ext uri="{FF2B5EF4-FFF2-40B4-BE49-F238E27FC236}">
                  <a16:creationId xmlns:a16="http://schemas.microsoft.com/office/drawing/2014/main" id="{322BEBDC-31FD-49DC-BA7E-6F1253B274B4}"/>
                </a:ext>
              </a:extLst>
            </p:cNvPr>
            <p:cNvSpPr/>
            <p:nvPr/>
          </p:nvSpPr>
          <p:spPr>
            <a:xfrm>
              <a:off x="5071902" y="2227471"/>
              <a:ext cx="2048189" cy="269414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Web view</a:t>
              </a:r>
            </a:p>
          </p:txBody>
        </p:sp>
      </p:grpSp>
      <p:sp>
        <p:nvSpPr>
          <p:cNvPr id="2" name="Rectangle 1">
            <a:extLst>
              <a:ext uri="{FF2B5EF4-FFF2-40B4-BE49-F238E27FC236}">
                <a16:creationId xmlns:a16="http://schemas.microsoft.com/office/drawing/2014/main" id="{E0A7BE2B-4CEB-4E2C-BB78-26441C570511}"/>
              </a:ext>
            </a:extLst>
          </p:cNvPr>
          <p:cNvSpPr/>
          <p:nvPr/>
        </p:nvSpPr>
        <p:spPr>
          <a:xfrm>
            <a:off x="3116267" y="4323107"/>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pic>
        <p:nvPicPr>
          <p:cNvPr id="6" name="Picture 5">
            <a:extLst>
              <a:ext uri="{FF2B5EF4-FFF2-40B4-BE49-F238E27FC236}">
                <a16:creationId xmlns:a16="http://schemas.microsoft.com/office/drawing/2014/main" id="{8E0C8A8A-1BB1-48F2-BB52-83C6FE859F4B}"/>
              </a:ext>
            </a:extLst>
          </p:cNvPr>
          <p:cNvPicPr>
            <a:picLocks noChangeAspect="1"/>
          </p:cNvPicPr>
          <p:nvPr/>
        </p:nvPicPr>
        <p:blipFill>
          <a:blip r:embed="rId5"/>
          <a:stretch>
            <a:fillRect/>
          </a:stretch>
        </p:blipFill>
        <p:spPr>
          <a:xfrm>
            <a:off x="3713069" y="2969394"/>
            <a:ext cx="845768" cy="624363"/>
          </a:xfrm>
          <a:prstGeom prst="rect">
            <a:avLst/>
          </a:prstGeom>
        </p:spPr>
      </p:pic>
      <p:sp>
        <p:nvSpPr>
          <p:cNvPr id="8" name="Rectangle 7">
            <a:extLst>
              <a:ext uri="{FF2B5EF4-FFF2-40B4-BE49-F238E27FC236}">
                <a16:creationId xmlns:a16="http://schemas.microsoft.com/office/drawing/2014/main" id="{35D043CA-14DA-4C8A-88A3-DC52B0619918}"/>
              </a:ext>
            </a:extLst>
          </p:cNvPr>
          <p:cNvSpPr/>
          <p:nvPr/>
        </p:nvSpPr>
        <p:spPr>
          <a:xfrm>
            <a:off x="3116266" y="3881048"/>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 name="Graphic 9" descr="Line Arrow: Clockwise curve">
            <a:extLst>
              <a:ext uri="{FF2B5EF4-FFF2-40B4-BE49-F238E27FC236}">
                <a16:creationId xmlns:a16="http://schemas.microsoft.com/office/drawing/2014/main" id="{2E328DBF-BF22-4C61-857F-EED96EA17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4019" flipH="1" flipV="1">
            <a:off x="4180409" y="3372681"/>
            <a:ext cx="373073" cy="610537"/>
          </a:xfrm>
          <a:prstGeom prst="rect">
            <a:avLst/>
          </a:prstGeom>
        </p:spPr>
      </p:pic>
      <p:pic>
        <p:nvPicPr>
          <p:cNvPr id="11" name="Graphic 10" descr="Line Arrow: Clockwise curve">
            <a:extLst>
              <a:ext uri="{FF2B5EF4-FFF2-40B4-BE49-F238E27FC236}">
                <a16:creationId xmlns:a16="http://schemas.microsoft.com/office/drawing/2014/main" id="{7CF8A223-D125-4F92-9683-C6C64C06CE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647259" flipH="1" flipV="1">
            <a:off x="3763709" y="3345968"/>
            <a:ext cx="373074" cy="610538"/>
          </a:xfrm>
          <a:prstGeom prst="rect">
            <a:avLst/>
          </a:prstGeom>
        </p:spPr>
      </p:pic>
      <p:sp>
        <p:nvSpPr>
          <p:cNvPr id="12" name="Rectangle 11">
            <a:extLst>
              <a:ext uri="{FF2B5EF4-FFF2-40B4-BE49-F238E27FC236}">
                <a16:creationId xmlns:a16="http://schemas.microsoft.com/office/drawing/2014/main" id="{2EDA9ED2-6CBB-4D14-A17D-6B8DD61EBD60}"/>
              </a:ext>
            </a:extLst>
          </p:cNvPr>
          <p:cNvSpPr/>
          <p:nvPr/>
        </p:nvSpPr>
        <p:spPr>
          <a:xfrm>
            <a:off x="8340165" y="5538950"/>
            <a:ext cx="2048189" cy="29087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pic>
        <p:nvPicPr>
          <p:cNvPr id="13" name="Picture 12">
            <a:extLst>
              <a:ext uri="{FF2B5EF4-FFF2-40B4-BE49-F238E27FC236}">
                <a16:creationId xmlns:a16="http://schemas.microsoft.com/office/drawing/2014/main" id="{E346A19E-DDDF-423A-B4F6-50B72FE7BCED}"/>
              </a:ext>
            </a:extLst>
          </p:cNvPr>
          <p:cNvPicPr>
            <a:picLocks noChangeAspect="1"/>
          </p:cNvPicPr>
          <p:nvPr/>
        </p:nvPicPr>
        <p:blipFill>
          <a:blip r:embed="rId5"/>
          <a:stretch>
            <a:fillRect/>
          </a:stretch>
        </p:blipFill>
        <p:spPr>
          <a:xfrm>
            <a:off x="8936967" y="3851862"/>
            <a:ext cx="845768" cy="624363"/>
          </a:xfrm>
          <a:prstGeom prst="rect">
            <a:avLst/>
          </a:prstGeom>
        </p:spPr>
      </p:pic>
      <p:sp>
        <p:nvSpPr>
          <p:cNvPr id="14" name="Rectangle 13">
            <a:extLst>
              <a:ext uri="{FF2B5EF4-FFF2-40B4-BE49-F238E27FC236}">
                <a16:creationId xmlns:a16="http://schemas.microsoft.com/office/drawing/2014/main" id="{8F848481-C835-4282-89D9-F8918EDEF3DB}"/>
              </a:ext>
            </a:extLst>
          </p:cNvPr>
          <p:cNvSpPr/>
          <p:nvPr/>
        </p:nvSpPr>
        <p:spPr>
          <a:xfrm>
            <a:off x="8340164" y="5096891"/>
            <a:ext cx="2048189" cy="416720"/>
          </a:xfrm>
          <a:prstGeom prst="rect">
            <a:avLst/>
          </a:prstGeom>
          <a:solidFill>
            <a:srgbClr val="512BD4"/>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8" name="Graphic 17" descr="Line Arrow: Clockwise curve">
            <a:extLst>
              <a:ext uri="{FF2B5EF4-FFF2-40B4-BE49-F238E27FC236}">
                <a16:creationId xmlns:a16="http://schemas.microsoft.com/office/drawing/2014/main" id="{45773C9E-E09F-4F4A-BA8B-515188F1B7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74019" flipH="1" flipV="1">
            <a:off x="9357836" y="4271156"/>
            <a:ext cx="572175" cy="936368"/>
          </a:xfrm>
          <a:prstGeom prst="rect">
            <a:avLst/>
          </a:prstGeom>
        </p:spPr>
      </p:pic>
      <p:pic>
        <p:nvPicPr>
          <p:cNvPr id="19" name="Graphic 18" descr="Line Arrow: Clockwise curve">
            <a:extLst>
              <a:ext uri="{FF2B5EF4-FFF2-40B4-BE49-F238E27FC236}">
                <a16:creationId xmlns:a16="http://schemas.microsoft.com/office/drawing/2014/main" id="{934EB9CE-F272-4325-A9DE-F252608CED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647259" flipH="1" flipV="1">
            <a:off x="8849676" y="4234960"/>
            <a:ext cx="572176" cy="936369"/>
          </a:xfrm>
          <a:prstGeom prst="rect">
            <a:avLst/>
          </a:prstGeom>
        </p:spPr>
      </p:pic>
      <p:grpSp>
        <p:nvGrpSpPr>
          <p:cNvPr id="21" name="Group 20">
            <a:extLst>
              <a:ext uri="{FF2B5EF4-FFF2-40B4-BE49-F238E27FC236}">
                <a16:creationId xmlns:a16="http://schemas.microsoft.com/office/drawing/2014/main" id="{CD2D9F63-63E9-4109-B054-0296FFBD7D91}"/>
              </a:ext>
            </a:extLst>
          </p:cNvPr>
          <p:cNvGrpSpPr/>
          <p:nvPr/>
        </p:nvGrpSpPr>
        <p:grpSpPr>
          <a:xfrm>
            <a:off x="3694869" y="3898257"/>
            <a:ext cx="1049884" cy="369332"/>
            <a:chOff x="3694869" y="3898257"/>
            <a:chExt cx="1049884" cy="369332"/>
          </a:xfrm>
        </p:grpSpPr>
        <p:sp>
          <p:nvSpPr>
            <p:cNvPr id="55" name="TextBox 54">
              <a:extLst>
                <a:ext uri="{FF2B5EF4-FFF2-40B4-BE49-F238E27FC236}">
                  <a16:creationId xmlns:a16="http://schemas.microsoft.com/office/drawing/2014/main" id="{22A5B60F-E9AD-44B6-9DD5-4459A8C2785D}"/>
                </a:ext>
              </a:extLst>
            </p:cNvPr>
            <p:cNvSpPr txBox="1"/>
            <p:nvPr/>
          </p:nvSpPr>
          <p:spPr>
            <a:xfrm>
              <a:off x="3934916" y="3898257"/>
              <a:ext cx="80983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Blazor</a:t>
              </a:r>
              <a:endParaRPr lang="en-US" sz="2000" dirty="0">
                <a:latin typeface="Segoe UI" panose="020B0502040204020203" pitchFamily="34" charset="0"/>
                <a:cs typeface="Segoe UI" panose="020B0502040204020203" pitchFamily="34" charset="0"/>
              </a:endParaRPr>
            </a:p>
          </p:txBody>
        </p:sp>
        <p:pic>
          <p:nvPicPr>
            <p:cNvPr id="56" name="Graphic 55">
              <a:extLst>
                <a:ext uri="{FF2B5EF4-FFF2-40B4-BE49-F238E27FC236}">
                  <a16:creationId xmlns:a16="http://schemas.microsoft.com/office/drawing/2014/main" id="{B1320D4D-75AF-45B9-B44A-C3B0E2C8CC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4869" y="3940731"/>
              <a:ext cx="274320" cy="274320"/>
            </a:xfrm>
            <a:prstGeom prst="rect">
              <a:avLst/>
            </a:prstGeom>
          </p:spPr>
        </p:pic>
      </p:grpSp>
      <p:grpSp>
        <p:nvGrpSpPr>
          <p:cNvPr id="60" name="Group 59">
            <a:extLst>
              <a:ext uri="{FF2B5EF4-FFF2-40B4-BE49-F238E27FC236}">
                <a16:creationId xmlns:a16="http://schemas.microsoft.com/office/drawing/2014/main" id="{DBC55067-9F25-40F7-8E1F-7126C17D8D88}"/>
              </a:ext>
            </a:extLst>
          </p:cNvPr>
          <p:cNvGrpSpPr/>
          <p:nvPr/>
        </p:nvGrpSpPr>
        <p:grpSpPr>
          <a:xfrm>
            <a:off x="8841196" y="5120585"/>
            <a:ext cx="1049884" cy="369332"/>
            <a:chOff x="3694869" y="3898257"/>
            <a:chExt cx="1049884" cy="369332"/>
          </a:xfrm>
        </p:grpSpPr>
        <p:sp>
          <p:nvSpPr>
            <p:cNvPr id="61" name="TextBox 60">
              <a:extLst>
                <a:ext uri="{FF2B5EF4-FFF2-40B4-BE49-F238E27FC236}">
                  <a16:creationId xmlns:a16="http://schemas.microsoft.com/office/drawing/2014/main" id="{792B28AD-05E2-4EB4-9B14-CBC4FECBB144}"/>
                </a:ext>
              </a:extLst>
            </p:cNvPr>
            <p:cNvSpPr txBox="1"/>
            <p:nvPr/>
          </p:nvSpPr>
          <p:spPr>
            <a:xfrm>
              <a:off x="3934916" y="3898257"/>
              <a:ext cx="80983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Blazor</a:t>
              </a:r>
              <a:endParaRPr lang="en-US" sz="2000" dirty="0">
                <a:latin typeface="Segoe UI" panose="020B0502040204020203" pitchFamily="34" charset="0"/>
                <a:cs typeface="Segoe UI" panose="020B0502040204020203" pitchFamily="34" charset="0"/>
              </a:endParaRPr>
            </a:p>
          </p:txBody>
        </p:sp>
        <p:pic>
          <p:nvPicPr>
            <p:cNvPr id="62" name="Graphic 61">
              <a:extLst>
                <a:ext uri="{FF2B5EF4-FFF2-40B4-BE49-F238E27FC236}">
                  <a16:creationId xmlns:a16="http://schemas.microsoft.com/office/drawing/2014/main" id="{782C6EE9-576F-4A76-9CFD-10AB6434F5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4869" y="3940731"/>
              <a:ext cx="274320" cy="274320"/>
            </a:xfrm>
            <a:prstGeom prst="rect">
              <a:avLst/>
            </a:prstGeom>
          </p:spPr>
        </p:pic>
      </p:grpSp>
    </p:spTree>
    <p:extLst>
      <p:ext uri="{BB962C8B-B14F-4D97-AF65-F5344CB8AC3E}">
        <p14:creationId xmlns:p14="http://schemas.microsoft.com/office/powerpoint/2010/main" val="17019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EA67-5C45-AC38-173F-2469741491EA}"/>
              </a:ext>
            </a:extLst>
          </p:cNvPr>
          <p:cNvSpPr>
            <a:spLocks noGrp="1"/>
          </p:cNvSpPr>
          <p:nvPr>
            <p:ph type="title"/>
          </p:nvPr>
        </p:nvSpPr>
        <p:spPr/>
        <p:txBody>
          <a:bodyPr/>
          <a:lstStyle/>
          <a:p>
            <a:r>
              <a:rPr lang="en-US" dirty="0"/>
              <a:t>.NET Multi-platform App UI (MAUI)</a:t>
            </a:r>
          </a:p>
        </p:txBody>
      </p:sp>
      <p:sp>
        <p:nvSpPr>
          <p:cNvPr id="3" name="Content Placeholder 2">
            <a:extLst>
              <a:ext uri="{FF2B5EF4-FFF2-40B4-BE49-F238E27FC236}">
                <a16:creationId xmlns:a16="http://schemas.microsoft.com/office/drawing/2014/main" id="{F7715AEC-8A32-B475-1FFB-0C257202DE94}"/>
              </a:ext>
            </a:extLst>
          </p:cNvPr>
          <p:cNvSpPr>
            <a:spLocks noGrp="1"/>
          </p:cNvSpPr>
          <p:nvPr>
            <p:ph idx="1"/>
          </p:nvPr>
        </p:nvSpPr>
        <p:spPr>
          <a:xfrm>
            <a:off x="838201" y="2476900"/>
            <a:ext cx="6321926" cy="3261170"/>
          </a:xfrm>
        </p:spPr>
        <p:txBody>
          <a:bodyPr>
            <a:normAutofit/>
          </a:bodyPr>
          <a:lstStyle/>
          <a:p>
            <a:r>
              <a:rPr lang="en-US" sz="2000" dirty="0"/>
              <a:t>Cross-platform, native UI with C# and XAML</a:t>
            </a:r>
          </a:p>
          <a:p>
            <a:r>
              <a:rPr lang="en-US" sz="2000" dirty="0"/>
              <a:t>Single project system, single codebase</a:t>
            </a:r>
          </a:p>
          <a:p>
            <a:r>
              <a:rPr lang="en-US" sz="2000" dirty="0"/>
              <a:t>Deploy to multiple devices, mobile &amp; desktop</a:t>
            </a:r>
          </a:p>
          <a:p>
            <a:r>
              <a:rPr lang="en-US" sz="2000" dirty="0"/>
              <a:t>Access native device capabilities from a single API</a:t>
            </a:r>
          </a:p>
          <a:p>
            <a:r>
              <a:rPr lang="en-US" sz="2000" dirty="0"/>
              <a:t>Develop quickly and iteratively with Visual Studio</a:t>
            </a:r>
          </a:p>
          <a:p>
            <a:endParaRPr lang="en-US" sz="2000" dirty="0"/>
          </a:p>
          <a:p>
            <a:pPr marL="0" indent="0">
              <a:buNone/>
            </a:pPr>
            <a:endParaRPr lang="en-US" sz="2000" dirty="0"/>
          </a:p>
        </p:txBody>
      </p:sp>
      <p:sp>
        <p:nvSpPr>
          <p:cNvPr id="4" name="Content Placeholder 3">
            <a:extLst>
              <a:ext uri="{FF2B5EF4-FFF2-40B4-BE49-F238E27FC236}">
                <a16:creationId xmlns:a16="http://schemas.microsoft.com/office/drawing/2014/main" id="{A92D01F3-7974-0FC7-5592-3C1DB5C23253}"/>
              </a:ext>
            </a:extLst>
          </p:cNvPr>
          <p:cNvSpPr>
            <a:spLocks noGrp="1"/>
          </p:cNvSpPr>
          <p:nvPr>
            <p:ph idx="13"/>
          </p:nvPr>
        </p:nvSpPr>
        <p:spPr/>
        <p:txBody>
          <a:bodyPr/>
          <a:lstStyle/>
          <a:p>
            <a:r>
              <a:rPr lang="en-US" sz="2400">
                <a:solidFill>
                  <a:srgbClr val="F7B548">
                    <a:lumMod val="60000"/>
                    <a:lumOff val="40000"/>
                  </a:srgbClr>
                </a:solidFill>
              </a:rPr>
              <a:t>dot.net/</a:t>
            </a:r>
            <a:r>
              <a:rPr lang="en-US" sz="2400" err="1">
                <a:solidFill>
                  <a:srgbClr val="F7B548">
                    <a:lumMod val="60000"/>
                    <a:lumOff val="40000"/>
                  </a:srgbClr>
                </a:solidFill>
              </a:rPr>
              <a:t>maui</a:t>
            </a:r>
            <a:endParaRPr kumimoji="0" lang="en-US" sz="2400" i="0" u="none" strike="noStrike" kern="1200" cap="none" spc="0" normalizeH="0" baseline="0" noProof="0">
              <a:ln>
                <a:noFill/>
              </a:ln>
              <a:solidFill>
                <a:srgbClr val="F7B548">
                  <a:lumMod val="60000"/>
                  <a:lumOff val="40000"/>
                </a:srgbClr>
              </a:solidFill>
              <a:effectLst/>
              <a:uLnTx/>
              <a:uFillTx/>
            </a:endParaRPr>
          </a:p>
        </p:txBody>
      </p:sp>
      <p:pic>
        <p:nvPicPr>
          <p:cNvPr id="45" name="Picture 44">
            <a:extLst>
              <a:ext uri="{FF2B5EF4-FFF2-40B4-BE49-F238E27FC236}">
                <a16:creationId xmlns:a16="http://schemas.microsoft.com/office/drawing/2014/main" id="{07F0CBEC-7A13-383C-A26B-0E106CA8196B}"/>
              </a:ext>
            </a:extLst>
          </p:cNvPr>
          <p:cNvPicPr>
            <a:picLocks noChangeAspect="1"/>
          </p:cNvPicPr>
          <p:nvPr/>
        </p:nvPicPr>
        <p:blipFill>
          <a:blip r:embed="rId3"/>
          <a:srcRect/>
          <a:stretch/>
        </p:blipFill>
        <p:spPr>
          <a:xfrm>
            <a:off x="7456348" y="2324652"/>
            <a:ext cx="3897451" cy="3277659"/>
          </a:xfrm>
          <a:prstGeom prst="rect">
            <a:avLst/>
          </a:prstGeom>
        </p:spPr>
      </p:pic>
    </p:spTree>
    <p:extLst>
      <p:ext uri="{BB962C8B-B14F-4D97-AF65-F5344CB8AC3E}">
        <p14:creationId xmlns:p14="http://schemas.microsoft.com/office/powerpoint/2010/main" val="300230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EA67-5C45-AC38-173F-2469741491EA}"/>
              </a:ext>
            </a:extLst>
          </p:cNvPr>
          <p:cNvSpPr>
            <a:spLocks noGrp="1"/>
          </p:cNvSpPr>
          <p:nvPr>
            <p:ph type="title"/>
          </p:nvPr>
        </p:nvSpPr>
        <p:spPr/>
        <p:txBody>
          <a:bodyPr/>
          <a:lstStyle/>
          <a:p>
            <a:r>
              <a:rPr lang="en-US"/>
              <a:t>Hybrid apps with Blazor &amp; .NET MAUI </a:t>
            </a:r>
          </a:p>
        </p:txBody>
      </p:sp>
      <p:sp>
        <p:nvSpPr>
          <p:cNvPr id="3" name="Content Placeholder 2">
            <a:extLst>
              <a:ext uri="{FF2B5EF4-FFF2-40B4-BE49-F238E27FC236}">
                <a16:creationId xmlns:a16="http://schemas.microsoft.com/office/drawing/2014/main" id="{F7715AEC-8A32-B475-1FFB-0C257202DE94}"/>
              </a:ext>
            </a:extLst>
          </p:cNvPr>
          <p:cNvSpPr>
            <a:spLocks noGrp="1"/>
          </p:cNvSpPr>
          <p:nvPr>
            <p:ph idx="1"/>
          </p:nvPr>
        </p:nvSpPr>
        <p:spPr>
          <a:xfrm>
            <a:off x="838201" y="2476900"/>
            <a:ext cx="5846010" cy="3261170"/>
          </a:xfrm>
        </p:spPr>
        <p:txBody>
          <a:bodyPr>
            <a:normAutofit/>
          </a:bodyPr>
          <a:lstStyle/>
          <a:p>
            <a:r>
              <a:rPr lang="en-US" sz="2000"/>
              <a:t>Reuse UI components across native and web</a:t>
            </a:r>
          </a:p>
          <a:p>
            <a:r>
              <a:rPr lang="en-US" sz="2000"/>
              <a:t>Mix &amp; match web and native UI</a:t>
            </a:r>
          </a:p>
          <a:p>
            <a:r>
              <a:rPr lang="en-US" sz="2000"/>
              <a:t>Directly access native device functionality</a:t>
            </a:r>
          </a:p>
          <a:p>
            <a:endParaRPr lang="en-US" sz="2000"/>
          </a:p>
          <a:p>
            <a:endParaRPr lang="en-US" sz="2000"/>
          </a:p>
        </p:txBody>
      </p:sp>
      <p:sp>
        <p:nvSpPr>
          <p:cNvPr id="4" name="Content Placeholder 3">
            <a:extLst>
              <a:ext uri="{FF2B5EF4-FFF2-40B4-BE49-F238E27FC236}">
                <a16:creationId xmlns:a16="http://schemas.microsoft.com/office/drawing/2014/main" id="{A92D01F3-7974-0FC7-5592-3C1DB5C23253}"/>
              </a:ext>
            </a:extLst>
          </p:cNvPr>
          <p:cNvSpPr>
            <a:spLocks noGrp="1"/>
          </p:cNvSpPr>
          <p:nvPr>
            <p:ph idx="13"/>
          </p:nvPr>
        </p:nvSpPr>
        <p:spPr/>
        <p:txBody>
          <a:bodyPr/>
          <a:lstStyle/>
          <a:p>
            <a:r>
              <a:rPr kumimoji="0" lang="en-US" i="0" u="none" strike="noStrike" kern="1200" cap="none" spc="0" normalizeH="0" baseline="0" noProof="0">
                <a:ln>
                  <a:noFill/>
                </a:ln>
                <a:solidFill>
                  <a:srgbClr val="F7B548">
                    <a:lumMod val="60000"/>
                    <a:lumOff val="40000"/>
                  </a:srgbClr>
                </a:solidFill>
                <a:effectLst/>
                <a:uLnTx/>
                <a:uFillTx/>
              </a:rPr>
              <a:t>aka.ms/</a:t>
            </a:r>
            <a:r>
              <a:rPr kumimoji="0" lang="en-US" i="0" u="none" strike="noStrike" kern="1200" cap="none" spc="0" normalizeH="0" baseline="0" noProof="0" err="1">
                <a:ln>
                  <a:noFill/>
                </a:ln>
                <a:solidFill>
                  <a:srgbClr val="F7B548">
                    <a:lumMod val="60000"/>
                    <a:lumOff val="40000"/>
                  </a:srgbClr>
                </a:solidFill>
                <a:effectLst/>
                <a:uLnTx/>
                <a:uFillTx/>
              </a:rPr>
              <a:t>maui</a:t>
            </a:r>
            <a:r>
              <a:rPr kumimoji="0" lang="en-US" i="0" u="none" strike="noStrike" kern="1200" cap="none" spc="0" normalizeH="0" baseline="0" noProof="0">
                <a:ln>
                  <a:noFill/>
                </a:ln>
                <a:solidFill>
                  <a:srgbClr val="F7B548">
                    <a:lumMod val="60000"/>
                    <a:lumOff val="40000"/>
                  </a:srgbClr>
                </a:solidFill>
                <a:effectLst/>
                <a:uLnTx/>
                <a:uFillTx/>
              </a:rPr>
              <a:t>/</a:t>
            </a:r>
            <a:r>
              <a:rPr kumimoji="0" lang="en-US" i="0" u="none" strike="noStrike" kern="1200" cap="none" spc="0" normalizeH="0" baseline="0" noProof="0" err="1">
                <a:ln>
                  <a:noFill/>
                </a:ln>
                <a:solidFill>
                  <a:srgbClr val="F7B548">
                    <a:lumMod val="60000"/>
                    <a:lumOff val="40000"/>
                  </a:srgbClr>
                </a:solidFill>
                <a:effectLst/>
                <a:uLnTx/>
                <a:uFillTx/>
              </a:rPr>
              <a:t>blazor</a:t>
            </a:r>
            <a:endParaRPr kumimoji="0" lang="en-US" sz="2400" i="0" u="none" strike="noStrike" kern="1200" cap="none" spc="0" normalizeH="0" baseline="0" noProof="0">
              <a:ln>
                <a:noFill/>
              </a:ln>
              <a:solidFill>
                <a:srgbClr val="F7B548">
                  <a:lumMod val="60000"/>
                  <a:lumOff val="40000"/>
                </a:srgbClr>
              </a:solidFill>
              <a:effectLst/>
              <a:uLnTx/>
              <a:uFillTx/>
            </a:endParaRPr>
          </a:p>
        </p:txBody>
      </p:sp>
      <p:pic>
        <p:nvPicPr>
          <p:cNvPr id="5" name="Picture 4">
            <a:extLst>
              <a:ext uri="{FF2B5EF4-FFF2-40B4-BE49-F238E27FC236}">
                <a16:creationId xmlns:a16="http://schemas.microsoft.com/office/drawing/2014/main" id="{E7D4535C-4AF1-008F-AC1F-1A41B54C6160}"/>
              </a:ext>
            </a:extLst>
          </p:cNvPr>
          <p:cNvPicPr>
            <a:picLocks noChangeAspect="1"/>
          </p:cNvPicPr>
          <p:nvPr/>
        </p:nvPicPr>
        <p:blipFill>
          <a:blip r:embed="rId3"/>
          <a:srcRect/>
          <a:stretch/>
        </p:blipFill>
        <p:spPr>
          <a:xfrm>
            <a:off x="7456348" y="2324652"/>
            <a:ext cx="3897451" cy="3277659"/>
          </a:xfrm>
          <a:prstGeom prst="rect">
            <a:avLst/>
          </a:prstGeom>
        </p:spPr>
      </p:pic>
      <p:grpSp>
        <p:nvGrpSpPr>
          <p:cNvPr id="8" name="Group 7">
            <a:extLst>
              <a:ext uri="{FF2B5EF4-FFF2-40B4-BE49-F238E27FC236}">
                <a16:creationId xmlns:a16="http://schemas.microsoft.com/office/drawing/2014/main" id="{8A078AB1-7D04-2EF9-A28F-95DC53B76FC4}"/>
              </a:ext>
            </a:extLst>
          </p:cNvPr>
          <p:cNvGrpSpPr/>
          <p:nvPr/>
        </p:nvGrpSpPr>
        <p:grpSpPr>
          <a:xfrm>
            <a:off x="8873320" y="2410231"/>
            <a:ext cx="1129977" cy="369332"/>
            <a:chOff x="2480452" y="4245738"/>
            <a:chExt cx="1129977" cy="369332"/>
          </a:xfrm>
        </p:grpSpPr>
        <p:sp>
          <p:nvSpPr>
            <p:cNvPr id="9" name="TextBox 8">
              <a:extLst>
                <a:ext uri="{FF2B5EF4-FFF2-40B4-BE49-F238E27FC236}">
                  <a16:creationId xmlns:a16="http://schemas.microsoft.com/office/drawing/2014/main" id="{178DD03B-340C-CAC9-6215-4333E99C3A6C}"/>
                </a:ext>
              </a:extLst>
            </p:cNvPr>
            <p:cNvSpPr txBox="1"/>
            <p:nvPr/>
          </p:nvSpPr>
          <p:spPr>
            <a:xfrm>
              <a:off x="2749296" y="4245738"/>
              <a:ext cx="861133" cy="369332"/>
            </a:xfrm>
            <a:prstGeom prst="rect">
              <a:avLst/>
            </a:prstGeom>
            <a:solidFill>
              <a:schemeClr val="accent3">
                <a:lumMod val="7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10" name="Graphic 9">
              <a:extLst>
                <a:ext uri="{FF2B5EF4-FFF2-40B4-BE49-F238E27FC236}">
                  <a16:creationId xmlns:a16="http://schemas.microsoft.com/office/drawing/2014/main" id="{955C4B6A-71A0-EBD9-488B-7B68BDA13D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0452" y="4274938"/>
              <a:ext cx="294244" cy="294244"/>
            </a:xfrm>
            <a:prstGeom prst="rect">
              <a:avLst/>
            </a:prstGeom>
          </p:spPr>
        </p:pic>
      </p:grpSp>
    </p:spTree>
    <p:extLst>
      <p:ext uri="{BB962C8B-B14F-4D97-AF65-F5344CB8AC3E}">
        <p14:creationId xmlns:p14="http://schemas.microsoft.com/office/powerpoint/2010/main" val="300592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.NET MAUI Blazor apps</a:t>
            </a:r>
          </a:p>
        </p:txBody>
      </p:sp>
    </p:spTree>
    <p:extLst>
      <p:ext uri="{BB962C8B-B14F-4D97-AF65-F5344CB8AC3E}">
        <p14:creationId xmlns:p14="http://schemas.microsoft.com/office/powerpoint/2010/main" val="3892052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883729-F9F3-43D5-8BED-F911953D44BF}"/>
              </a:ext>
            </a:extLst>
          </p:cNvPr>
          <p:cNvPicPr>
            <a:picLocks noChangeAspect="1"/>
          </p:cNvPicPr>
          <p:nvPr/>
        </p:nvPicPr>
        <p:blipFill>
          <a:blip r:embed="rId3"/>
          <a:stretch>
            <a:fillRect/>
          </a:stretch>
        </p:blipFill>
        <p:spPr>
          <a:xfrm>
            <a:off x="5693449" y="958108"/>
            <a:ext cx="6119809" cy="4686300"/>
          </a:xfrm>
          <a:prstGeom prst="rect">
            <a:avLst/>
          </a:prstGeom>
        </p:spPr>
      </p:pic>
      <p:pic>
        <p:nvPicPr>
          <p:cNvPr id="19" name="Picture 18" descr="Icon&#10;&#10;Description automatically generated">
            <a:extLst>
              <a:ext uri="{FF2B5EF4-FFF2-40B4-BE49-F238E27FC236}">
                <a16:creationId xmlns:a16="http://schemas.microsoft.com/office/drawing/2014/main" id="{0029ECFA-A578-47ED-81D1-A7B2F0DBF4D5}"/>
              </a:ext>
            </a:extLst>
          </p:cNvPr>
          <p:cNvPicPr>
            <a:picLocks noChangeAspect="1"/>
          </p:cNvPicPr>
          <p:nvPr/>
        </p:nvPicPr>
        <p:blipFill>
          <a:blip r:embed="rId4"/>
          <a:stretch>
            <a:fillRect/>
          </a:stretch>
        </p:blipFill>
        <p:spPr>
          <a:xfrm>
            <a:off x="2805906" y="2985252"/>
            <a:ext cx="1719567" cy="2743200"/>
          </a:xfrm>
          <a:prstGeom prst="rect">
            <a:avLst/>
          </a:prstGeom>
        </p:spPr>
      </p:pic>
      <p:pic>
        <p:nvPicPr>
          <p:cNvPr id="21" name="Picture 20" descr="Icon&#10;&#10;Description automatically generated">
            <a:extLst>
              <a:ext uri="{FF2B5EF4-FFF2-40B4-BE49-F238E27FC236}">
                <a16:creationId xmlns:a16="http://schemas.microsoft.com/office/drawing/2014/main" id="{32E2BE2F-44DB-4ABA-B25E-A03F86020FA5}"/>
              </a:ext>
            </a:extLst>
          </p:cNvPr>
          <p:cNvPicPr>
            <a:picLocks noChangeAspect="1"/>
          </p:cNvPicPr>
          <p:nvPr/>
        </p:nvPicPr>
        <p:blipFill rotWithShape="1">
          <a:blip r:embed="rId5"/>
          <a:srcRect t="2521"/>
          <a:stretch/>
        </p:blipFill>
        <p:spPr>
          <a:xfrm>
            <a:off x="2805906" y="2985252"/>
            <a:ext cx="1949293" cy="2743200"/>
          </a:xfrm>
          <a:prstGeom prst="rect">
            <a:avLst/>
          </a:prstGeom>
        </p:spPr>
      </p:pic>
      <p:pic>
        <p:nvPicPr>
          <p:cNvPr id="23" name="Graphic 22">
            <a:extLst>
              <a:ext uri="{FF2B5EF4-FFF2-40B4-BE49-F238E27FC236}">
                <a16:creationId xmlns:a16="http://schemas.microsoft.com/office/drawing/2014/main" id="{16DD5263-8FED-4F5C-9E47-92811CA4E6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917" y="2473411"/>
            <a:ext cx="457200" cy="457200"/>
          </a:xfrm>
          <a:prstGeom prst="rect">
            <a:avLst/>
          </a:prstGeom>
        </p:spPr>
      </p:pic>
      <p:pic>
        <p:nvPicPr>
          <p:cNvPr id="24" name="Graphic 23">
            <a:extLst>
              <a:ext uri="{FF2B5EF4-FFF2-40B4-BE49-F238E27FC236}">
                <a16:creationId xmlns:a16="http://schemas.microsoft.com/office/drawing/2014/main" id="{7EC39E3E-ED31-4111-ACCA-F077AEB89A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37398" y="2930611"/>
            <a:ext cx="457200" cy="457200"/>
          </a:xfrm>
          <a:prstGeom prst="rect">
            <a:avLst/>
          </a:prstGeom>
        </p:spPr>
      </p:pic>
      <p:pic>
        <p:nvPicPr>
          <p:cNvPr id="26" name="Graphic 25">
            <a:extLst>
              <a:ext uri="{FF2B5EF4-FFF2-40B4-BE49-F238E27FC236}">
                <a16:creationId xmlns:a16="http://schemas.microsoft.com/office/drawing/2014/main" id="{70B35E6B-43C4-4DF0-B726-DDB2D32439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2025" y="2473411"/>
            <a:ext cx="457200" cy="457200"/>
          </a:xfrm>
          <a:prstGeom prst="rect">
            <a:avLst/>
          </a:prstGeom>
        </p:spPr>
      </p:pic>
      <p:pic>
        <p:nvPicPr>
          <p:cNvPr id="1028" name="Picture 4">
            <a:extLst>
              <a:ext uri="{FF2B5EF4-FFF2-40B4-BE49-F238E27FC236}">
                <a16:creationId xmlns:a16="http://schemas.microsoft.com/office/drawing/2014/main" id="{A086F75D-4DC0-4387-95FC-15C28C5DAA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4236" y="1413752"/>
            <a:ext cx="537195" cy="250341"/>
          </a:xfrm>
          <a:prstGeom prst="rect">
            <a:avLst/>
          </a:prstGeom>
          <a:solidFill>
            <a:srgbClr val="FDBC41"/>
          </a:solidFill>
        </p:spPr>
      </p:pic>
      <p:pic>
        <p:nvPicPr>
          <p:cNvPr id="4" name="Picture 3" descr="Graphical user interface, application&#10;&#10;Description automatically generated">
            <a:extLst>
              <a:ext uri="{FF2B5EF4-FFF2-40B4-BE49-F238E27FC236}">
                <a16:creationId xmlns:a16="http://schemas.microsoft.com/office/drawing/2014/main" id="{C80282C8-A1E4-4A45-A07C-C4E1D5C55C27}"/>
              </a:ext>
            </a:extLst>
          </p:cNvPr>
          <p:cNvPicPr>
            <a:picLocks noChangeAspect="1"/>
          </p:cNvPicPr>
          <p:nvPr/>
        </p:nvPicPr>
        <p:blipFill rotWithShape="1">
          <a:blip r:embed="rId9"/>
          <a:srcRect l="142" t="283" r="120"/>
          <a:stretch/>
        </p:blipFill>
        <p:spPr>
          <a:xfrm>
            <a:off x="5693449" y="1213592"/>
            <a:ext cx="6125083" cy="4026137"/>
          </a:xfrm>
          <a:prstGeom prst="rect">
            <a:avLst/>
          </a:prstGeom>
        </p:spPr>
      </p:pic>
      <p:sp>
        <p:nvSpPr>
          <p:cNvPr id="13" name="Title 1">
            <a:extLst>
              <a:ext uri="{FF2B5EF4-FFF2-40B4-BE49-F238E27FC236}">
                <a16:creationId xmlns:a16="http://schemas.microsoft.com/office/drawing/2014/main" id="{B45D25F7-5D44-DB77-75F2-376722CBA10B}"/>
              </a:ext>
            </a:extLst>
          </p:cNvPr>
          <p:cNvSpPr>
            <a:spLocks noGrp="1"/>
          </p:cNvSpPr>
          <p:nvPr>
            <p:ph type="title"/>
          </p:nvPr>
        </p:nvSpPr>
        <p:spPr>
          <a:xfrm>
            <a:off x="839788" y="457200"/>
            <a:ext cx="3932237" cy="1600200"/>
          </a:xfrm>
        </p:spPr>
        <p:txBody>
          <a:bodyPr>
            <a:normAutofit/>
          </a:bodyPr>
          <a:lstStyle/>
          <a:p>
            <a:r>
              <a:rPr lang="en-US" dirty="0"/>
              <a:t>Modernize with Blazor Hybrid UI</a:t>
            </a:r>
          </a:p>
        </p:txBody>
      </p:sp>
      <p:sp>
        <p:nvSpPr>
          <p:cNvPr id="14" name="Text Placeholder 32">
            <a:extLst>
              <a:ext uri="{FF2B5EF4-FFF2-40B4-BE49-F238E27FC236}">
                <a16:creationId xmlns:a16="http://schemas.microsoft.com/office/drawing/2014/main" id="{0652224E-4D23-D08B-A6CD-A20E55E3D38F}"/>
              </a:ext>
            </a:extLst>
          </p:cNvPr>
          <p:cNvSpPr>
            <a:spLocks noGrp="1"/>
          </p:cNvSpPr>
          <p:nvPr>
            <p:ph type="body" sz="half" idx="2"/>
          </p:nvPr>
        </p:nvSpPr>
        <p:spPr>
          <a:xfrm>
            <a:off x="839788" y="2057400"/>
            <a:ext cx="3932237" cy="3811588"/>
          </a:xfrm>
        </p:spPr>
        <p:txBody>
          <a:bodyPr>
            <a:normAutofit/>
          </a:bodyPr>
          <a:lstStyle/>
          <a:p>
            <a:pPr marL="285750" indent="-285750">
              <a:buFont typeface="Arial" panose="020B0604020202020204" pitchFamily="34" charset="0"/>
              <a:buChar char="•"/>
            </a:pPr>
            <a:r>
              <a:rPr lang="en-US" sz="2000" dirty="0"/>
              <a:t>Add Blazor UI to existing WinForms and WPF apps</a:t>
            </a:r>
          </a:p>
          <a:p>
            <a:pPr marL="285750" indent="-285750">
              <a:buFont typeface="Arial" panose="020B0604020202020204" pitchFamily="34" charset="0"/>
              <a:buChar char="•"/>
            </a:pPr>
            <a:r>
              <a:rPr lang="en-US" sz="2000" dirty="0"/>
              <a:t>Expand your reach to new platforms and users with .NET MAUI and the web</a:t>
            </a:r>
          </a:p>
          <a:p>
            <a:pPr marL="285750" indent="-285750">
              <a:buFont typeface="Arial" panose="020B0604020202020204" pitchFamily="34" charset="0"/>
              <a:buChar char="•"/>
            </a:pPr>
            <a:r>
              <a:rPr lang="en-US" sz="2000" dirty="0"/>
              <a:t>Leverage existing .NET investments</a:t>
            </a:r>
          </a:p>
        </p:txBody>
      </p:sp>
    </p:spTree>
    <p:extLst>
      <p:ext uri="{BB962C8B-B14F-4D97-AF65-F5344CB8AC3E}">
        <p14:creationId xmlns:p14="http://schemas.microsoft.com/office/powerpoint/2010/main" val="93830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1000"/>
                            </p:stCondLst>
                            <p:childTnLst>
                              <p:par>
                                <p:cTn id="12" presetID="1" presetClass="exit" presetSubtype="0" fill="hold" nodeType="afterEffect">
                                  <p:stCondLst>
                                    <p:cond delay="100"/>
                                  </p:stCondLst>
                                  <p:childTnLst>
                                    <p:set>
                                      <p:cBhvr>
                                        <p:cTn id="13" dur="1" fill="hold">
                                          <p:stCondLst>
                                            <p:cond delay="0"/>
                                          </p:stCondLst>
                                        </p:cTn>
                                        <p:tgtEl>
                                          <p:spTgt spid="21"/>
                                        </p:tgtEl>
                                        <p:attrNameLst>
                                          <p:attrName>style.visibility</p:attrName>
                                        </p:attrNameLst>
                                      </p:cBhvr>
                                      <p:to>
                                        <p:strVal val="hidden"/>
                                      </p:to>
                                    </p:set>
                                  </p:childTnLst>
                                </p:cTn>
                              </p:par>
                            </p:childTnLst>
                          </p:cTn>
                        </p:par>
                        <p:par>
                          <p:cTn id="14" fill="hold">
                            <p:stCondLst>
                              <p:cond delay="1100"/>
                            </p:stCondLst>
                            <p:childTnLst>
                              <p:par>
                                <p:cTn id="15" presetID="1" presetClass="entr" presetSubtype="0" fill="hold" nodeType="afterEffect">
                                  <p:stCondLst>
                                    <p:cond delay="10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p:stCondLst>
                              <p:cond delay="1200"/>
                            </p:stCondLst>
                            <p:childTnLst>
                              <p:par>
                                <p:cTn id="18" presetID="1" presetClass="exit" presetSubtype="0" fill="hold" nodeType="afterEffect">
                                  <p:stCondLst>
                                    <p:cond delay="100"/>
                                  </p:stCondLst>
                                  <p:childTnLst>
                                    <p:set>
                                      <p:cBhvr>
                                        <p:cTn id="19" dur="1" fill="hold">
                                          <p:stCondLst>
                                            <p:cond delay="0"/>
                                          </p:stCondLst>
                                        </p:cTn>
                                        <p:tgtEl>
                                          <p:spTgt spid="21"/>
                                        </p:tgtEl>
                                        <p:attrNameLst>
                                          <p:attrName>style.visibility</p:attrName>
                                        </p:attrNameLst>
                                      </p:cBhvr>
                                      <p:to>
                                        <p:strVal val="hidden"/>
                                      </p:to>
                                    </p:set>
                                  </p:childTnLst>
                                </p:cTn>
                              </p:par>
                            </p:childTnLst>
                          </p:cTn>
                        </p:par>
                        <p:par>
                          <p:cTn id="20" fill="hold">
                            <p:stCondLst>
                              <p:cond delay="13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42" presetClass="path" presetSubtype="0" accel="50000" decel="50000" fill="hold" nodeType="withEffect">
                                  <p:stCondLst>
                                    <p:cond delay="0"/>
                                  </p:stCondLst>
                                  <p:childTnLst>
                                    <p:animMotion origin="layout" path="M 3.75E-6 -1.48148E-6 L 0.0539 -0.11065 " pathEditMode="relative" rAng="0" ptsTypes="AA">
                                      <p:cBhvr>
                                        <p:cTn id="28" dur="1000" fill="hold"/>
                                        <p:tgtEl>
                                          <p:spTgt spid="26"/>
                                        </p:tgtEl>
                                        <p:attrNameLst>
                                          <p:attrName>ppt_x</p:attrName>
                                          <p:attrName>ppt_y</p:attrName>
                                        </p:attrNameLst>
                                      </p:cBhvr>
                                      <p:rCtr x="2695" y="-5532"/>
                                    </p:animMotion>
                                  </p:childTnLst>
                                </p:cTn>
                              </p:par>
                              <p:par>
                                <p:cTn id="29" presetID="10" presetClass="entr" presetSubtype="0" fill="hold" nodeType="withEffect">
                                  <p:stCondLst>
                                    <p:cond delay="5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42" presetClass="path" presetSubtype="0" accel="50000" decel="50000" fill="hold" nodeType="withEffect">
                                  <p:stCondLst>
                                    <p:cond delay="500"/>
                                  </p:stCondLst>
                                  <p:childTnLst>
                                    <p:animMotion origin="layout" path="M -1.45833E-6 -1.48148E-6 L 0.08945 -0.21805 " pathEditMode="relative" rAng="0" ptsTypes="AA">
                                      <p:cBhvr>
                                        <p:cTn id="33" dur="1000" fill="hold"/>
                                        <p:tgtEl>
                                          <p:spTgt spid="23"/>
                                        </p:tgtEl>
                                        <p:attrNameLst>
                                          <p:attrName>ppt_x</p:attrName>
                                          <p:attrName>ppt_y</p:attrName>
                                        </p:attrNameLst>
                                      </p:cBhvr>
                                      <p:rCtr x="4466" y="-10903"/>
                                    </p:animMotion>
                                  </p:childTnLst>
                                </p:cTn>
                              </p:par>
                              <p:par>
                                <p:cTn id="34" presetID="10" presetClass="entr" presetSubtype="0" fill="hold" nodeType="withEffect">
                                  <p:stCondLst>
                                    <p:cond delay="75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accel="50000" decel="50000" fill="hold" nodeType="withEffect">
                                  <p:stCondLst>
                                    <p:cond delay="700"/>
                                  </p:stCondLst>
                                  <p:childTnLst>
                                    <p:animMotion origin="layout" path="M 4.58333E-6 1.85185E-6 L 0.07317 -0.04954 " pathEditMode="relative" rAng="0" ptsTypes="AA">
                                      <p:cBhvr>
                                        <p:cTn id="38" dur="1000" fill="hold"/>
                                        <p:tgtEl>
                                          <p:spTgt spid="24"/>
                                        </p:tgtEl>
                                        <p:attrNameLst>
                                          <p:attrName>ppt_x</p:attrName>
                                          <p:attrName>ppt_y</p:attrName>
                                        </p:attrNameLst>
                                      </p:cBhvr>
                                      <p:rCtr x="3659" y="-2477"/>
                                    </p:animMotion>
                                  </p:childTnLst>
                                </p:cTn>
                              </p:par>
                            </p:childTnLst>
                          </p:cTn>
                        </p:par>
                        <p:par>
                          <p:cTn id="39" fill="hold">
                            <p:stCondLst>
                              <p:cond delay="3000"/>
                            </p:stCondLst>
                            <p:childTnLst>
                              <p:par>
                                <p:cTn id="40" presetID="10" presetClass="exit" presetSubtype="0" fill="hold" nodeType="afterEffect">
                                  <p:stCondLst>
                                    <p:cond delay="0"/>
                                  </p:stCondLst>
                                  <p:childTnLst>
                                    <p:animEffect transition="out" filter="fade">
                                      <p:cBhvr>
                                        <p:cTn id="41" dur="250"/>
                                        <p:tgtEl>
                                          <p:spTgt spid="26"/>
                                        </p:tgtEl>
                                      </p:cBhvr>
                                    </p:animEffect>
                                    <p:set>
                                      <p:cBhvr>
                                        <p:cTn id="42" dur="1" fill="hold">
                                          <p:stCondLst>
                                            <p:cond delay="249"/>
                                          </p:stCondLst>
                                        </p:cTn>
                                        <p:tgtEl>
                                          <p:spTgt spid="26"/>
                                        </p:tgtEl>
                                        <p:attrNameLst>
                                          <p:attrName>style.visibility</p:attrName>
                                        </p:attrNameLst>
                                      </p:cBhvr>
                                      <p:to>
                                        <p:strVal val="hidden"/>
                                      </p:to>
                                    </p:set>
                                  </p:childTnLst>
                                </p:cTn>
                              </p:par>
                            </p:childTnLst>
                          </p:cTn>
                        </p:par>
                        <p:par>
                          <p:cTn id="43" fill="hold">
                            <p:stCondLst>
                              <p:cond delay="3250"/>
                            </p:stCondLst>
                            <p:childTnLst>
                              <p:par>
                                <p:cTn id="44" presetID="10" presetClass="exit" presetSubtype="0" fill="hold" nodeType="afterEffect">
                                  <p:stCondLst>
                                    <p:cond delay="0"/>
                                  </p:stCondLst>
                                  <p:childTnLst>
                                    <p:animEffect transition="out" filter="fade">
                                      <p:cBhvr>
                                        <p:cTn id="45" dur="250"/>
                                        <p:tgtEl>
                                          <p:spTgt spid="23"/>
                                        </p:tgtEl>
                                      </p:cBhvr>
                                    </p:animEffect>
                                    <p:set>
                                      <p:cBhvr>
                                        <p:cTn id="46" dur="1" fill="hold">
                                          <p:stCondLst>
                                            <p:cond delay="249"/>
                                          </p:stCondLst>
                                        </p:cTn>
                                        <p:tgtEl>
                                          <p:spTgt spid="23"/>
                                        </p:tgtEl>
                                        <p:attrNameLst>
                                          <p:attrName>style.visibility</p:attrName>
                                        </p:attrNameLst>
                                      </p:cBhvr>
                                      <p:to>
                                        <p:strVal val="hidden"/>
                                      </p:to>
                                    </p:set>
                                  </p:childTnLst>
                                </p:cTn>
                              </p:par>
                            </p:childTnLst>
                          </p:cTn>
                        </p:par>
                        <p:par>
                          <p:cTn id="47" fill="hold">
                            <p:stCondLst>
                              <p:cond delay="3500"/>
                            </p:stCondLst>
                            <p:childTnLst>
                              <p:par>
                                <p:cTn id="48" presetID="10" presetClass="exit" presetSubtype="0" fill="hold" nodeType="afterEffect">
                                  <p:stCondLst>
                                    <p:cond delay="0"/>
                                  </p:stCondLst>
                                  <p:childTnLst>
                                    <p:animEffect transition="out" filter="fade">
                                      <p:cBhvr>
                                        <p:cTn id="49" dur="250"/>
                                        <p:tgtEl>
                                          <p:spTgt spid="24"/>
                                        </p:tgtEl>
                                      </p:cBhvr>
                                    </p:animEffect>
                                    <p:set>
                                      <p:cBhvr>
                                        <p:cTn id="50" dur="1" fill="hold">
                                          <p:stCondLst>
                                            <p:cond delay="249"/>
                                          </p:stCondLst>
                                        </p:cTn>
                                        <p:tgtEl>
                                          <p:spTgt spid="24"/>
                                        </p:tgtEl>
                                        <p:attrNameLst>
                                          <p:attrName>style.visibility</p:attrName>
                                        </p:attrNameLst>
                                      </p:cBhvr>
                                      <p:to>
                                        <p:strVal val="hidden"/>
                                      </p:to>
                                    </p:set>
                                  </p:childTnLst>
                                </p:cTn>
                              </p:par>
                            </p:childTnLst>
                          </p:cTn>
                        </p:par>
                        <p:par>
                          <p:cTn id="51" fill="hold">
                            <p:stCondLst>
                              <p:cond delay="3750"/>
                            </p:stCondLst>
                            <p:childTnLst>
                              <p:par>
                                <p:cTn id="52" presetID="9" presetClass="entr" presetSubtype="0"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dissolve">
                                      <p:cBhvr>
                                        <p:cTn id="54" dur="500"/>
                                        <p:tgtEl>
                                          <p:spTgt spid="4"/>
                                        </p:tgtEl>
                                      </p:cBhvr>
                                    </p:animEffect>
                                  </p:childTnLst>
                                </p:cTn>
                              </p:par>
                              <p:par>
                                <p:cTn id="55" presetID="9" presetClass="exit" presetSubtype="0" fill="hold" nodeType="withEffect">
                                  <p:stCondLst>
                                    <p:cond delay="0"/>
                                  </p:stCondLst>
                                  <p:childTnLst>
                                    <p:animEffect transition="out" filter="dissolve">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par>
                          <p:cTn id="58" fill="hold">
                            <p:stCondLst>
                              <p:cond delay="4250"/>
                            </p:stCondLst>
                            <p:childTnLst>
                              <p:par>
                                <p:cTn id="59" presetID="1" presetClass="entr" presetSubtype="0" fill="hold" nodeType="after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childTnLst>
                          </p:cTn>
                        </p:par>
                        <p:par>
                          <p:cTn id="61" fill="hold">
                            <p:stCondLst>
                              <p:cond delay="4250"/>
                            </p:stCondLst>
                            <p:childTnLst>
                              <p:par>
                                <p:cTn id="62" presetID="10" presetClass="exit" presetSubtype="0" fill="hold" nodeType="afterEffect">
                                  <p:stCondLst>
                                    <p:cond delay="0"/>
                                  </p:stCondLst>
                                  <p:childTnLst>
                                    <p:animEffect transition="out" filter="fade">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animEffect transition="in" filter="fade">
                                      <p:cBhvr>
                                        <p:cTn id="67" dur="500"/>
                                        <p:tgtEl>
                                          <p:spTgt spid="14">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xEl>
                                              <p:pRg st="1" end="1"/>
                                            </p:txEl>
                                          </p:spTgt>
                                        </p:tgtEl>
                                        <p:attrNameLst>
                                          <p:attrName>style.visibility</p:attrName>
                                        </p:attrNameLst>
                                      </p:cBhvr>
                                      <p:to>
                                        <p:strVal val="visible"/>
                                      </p:to>
                                    </p:set>
                                    <p:animEffect transition="in" filter="fade">
                                      <p:cBhvr>
                                        <p:cTn id="70" dur="500"/>
                                        <p:tgtEl>
                                          <p:spTgt spid="14">
                                            <p:txEl>
                                              <p:pRg st="1" end="1"/>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4">
                                            <p:txEl>
                                              <p:pRg st="2" end="2"/>
                                            </p:txEl>
                                          </p:spTgt>
                                        </p:tgtEl>
                                        <p:attrNameLst>
                                          <p:attrName>style.visibility</p:attrName>
                                        </p:attrNameLst>
                                      </p:cBhvr>
                                      <p:to>
                                        <p:strVal val="visible"/>
                                      </p:to>
                                    </p:set>
                                    <p:animEffect transition="in" filter="fade">
                                      <p:cBhvr>
                                        <p:cTn id="73"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Blazor Hybrid with WPF and Windows Forms</a:t>
            </a:r>
          </a:p>
        </p:txBody>
      </p:sp>
    </p:spTree>
    <p:extLst>
      <p:ext uri="{BB962C8B-B14F-4D97-AF65-F5344CB8AC3E}">
        <p14:creationId xmlns:p14="http://schemas.microsoft.com/office/powerpoint/2010/main" val="3746827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lstStyle/>
          <a:p>
            <a:pPr algn="ctr"/>
            <a:r>
              <a:rPr lang="en-US" b="1">
                <a:ln>
                  <a:noFill/>
                </a:ln>
                <a:gradFill>
                  <a:gsLst>
                    <a:gs pos="0">
                      <a:srgbClr val="50E6FF"/>
                    </a:gs>
                    <a:gs pos="100000">
                      <a:srgbClr val="8661C5"/>
                    </a:gs>
                  </a:gsLst>
                  <a:lin ang="2700000" scaled="1"/>
                </a:gradFill>
                <a:cs typeface="+mn-cs"/>
              </a:rPr>
              <a:t>Reach &amp; Power</a:t>
            </a:r>
            <a:endParaRPr lang="en-US" b="1" dirty="0">
              <a:ln>
                <a:noFill/>
              </a:ln>
              <a:gradFill>
                <a:gsLst>
                  <a:gs pos="0">
                    <a:srgbClr val="50E6FF"/>
                  </a:gs>
                  <a:gs pos="100000">
                    <a:srgbClr val="8661C5"/>
                  </a:gs>
                </a:gsLst>
                <a:lin ang="2700000" scaled="1"/>
              </a:gradFill>
              <a:cs typeface="+mn-cs"/>
            </a:endParaRPr>
          </a:p>
        </p:txBody>
      </p:sp>
      <p:grpSp>
        <p:nvGrpSpPr>
          <p:cNvPr id="24" name="Group 23">
            <a:extLst>
              <a:ext uri="{FF2B5EF4-FFF2-40B4-BE49-F238E27FC236}">
                <a16:creationId xmlns:a16="http://schemas.microsoft.com/office/drawing/2014/main" id="{02476080-093B-09FF-FA5A-694879826BE7}"/>
              </a:ext>
              <a:ext uri="{C183D7F6-B498-43B3-948B-1728B52AA6E4}">
                <adec:decorative xmlns:adec="http://schemas.microsoft.com/office/drawing/2017/decorative" val="1"/>
              </a:ext>
            </a:extLst>
          </p:cNvPr>
          <p:cNvGrpSpPr/>
          <p:nvPr/>
        </p:nvGrpSpPr>
        <p:grpSpPr>
          <a:xfrm>
            <a:off x="413613" y="2017718"/>
            <a:ext cx="11313870" cy="3536041"/>
            <a:chOff x="413613" y="2017718"/>
            <a:chExt cx="11313870" cy="3536041"/>
          </a:xfrm>
        </p:grpSpPr>
        <p:sp>
          <p:nvSpPr>
            <p:cNvPr id="32" name="Rounded Rectangle 31">
              <a:extLst>
                <a:ext uri="{FF2B5EF4-FFF2-40B4-BE49-F238E27FC236}">
                  <a16:creationId xmlns:a16="http://schemas.microsoft.com/office/drawing/2014/main" id="{7EDD2FC6-2288-D59B-3BE7-D8AD061A52EE}"/>
                </a:ext>
              </a:extLst>
            </p:cNvPr>
            <p:cNvSpPr/>
            <p:nvPr/>
          </p:nvSpPr>
          <p:spPr bwMode="auto">
            <a:xfrm>
              <a:off x="7840905"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Rounded Rectangle 32">
              <a:extLst>
                <a:ext uri="{FF2B5EF4-FFF2-40B4-BE49-F238E27FC236}">
                  <a16:creationId xmlns:a16="http://schemas.microsoft.com/office/drawing/2014/main" id="{61ABE86D-3BF3-ABE2-A65E-10DCA873CE1B}"/>
                </a:ext>
              </a:extLst>
            </p:cNvPr>
            <p:cNvSpPr/>
            <p:nvPr/>
          </p:nvSpPr>
          <p:spPr bwMode="auto">
            <a:xfrm>
              <a:off x="4576008" y="2017718"/>
              <a:ext cx="3039984" cy="3536041"/>
            </a:xfrm>
            <a:prstGeom prst="roundRect">
              <a:avLst>
                <a:gd name="adj" fmla="val 3768"/>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ounded Rectangle 30">
              <a:extLst>
                <a:ext uri="{FF2B5EF4-FFF2-40B4-BE49-F238E27FC236}">
                  <a16:creationId xmlns:a16="http://schemas.microsoft.com/office/drawing/2014/main" id="{9D9E7E40-0A7D-2CF1-6840-312C6AECC0EB}"/>
                </a:ext>
              </a:extLst>
            </p:cNvPr>
            <p:cNvSpPr/>
            <p:nvPr/>
          </p:nvSpPr>
          <p:spPr bwMode="auto">
            <a:xfrm>
              <a:off x="2179638" y="2017718"/>
              <a:ext cx="2176462" cy="3536041"/>
            </a:xfrm>
            <a:prstGeom prst="roundRect">
              <a:avLst>
                <a:gd name="adj" fmla="val 4875"/>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C40E59EF-26B3-2D2F-52AD-546E202E745D}"/>
                </a:ext>
              </a:extLst>
            </p:cNvPr>
            <p:cNvSpPr txBox="1"/>
            <p:nvPr/>
          </p:nvSpPr>
          <p:spPr>
            <a:xfrm>
              <a:off x="413613" y="3506291"/>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50E6FF"/>
                      </a:gs>
                      <a:gs pos="100000">
                        <a:srgbClr val="8661C5"/>
                      </a:gs>
                    </a:gsLst>
                    <a:lin ang="2700000" scaled="0"/>
                  </a:gradFill>
                  <a:effectLst/>
                  <a:uLnTx/>
                  <a:uFillTx/>
                  <a:latin typeface="Segoe UI Semibold" panose="020B0502040204020203" pitchFamily="34" charset="0"/>
                  <a:ea typeface="+mn-ea"/>
                  <a:cs typeface="Segoe UI Semibold" panose="020B0502040204020203" pitchFamily="34" charset="0"/>
                </a:rPr>
                <a:t>Reach</a:t>
              </a:r>
            </a:p>
          </p:txBody>
        </p:sp>
        <p:sp>
          <p:nvSpPr>
            <p:cNvPr id="5" name="TextBox 4">
              <a:extLst>
                <a:ext uri="{FF2B5EF4-FFF2-40B4-BE49-F238E27FC236}">
                  <a16:creationId xmlns:a16="http://schemas.microsoft.com/office/drawing/2014/main" id="{AAA9B209-BC20-CCD1-4E76-41618449EBAE}"/>
                </a:ext>
              </a:extLst>
            </p:cNvPr>
            <p:cNvSpPr txBox="1"/>
            <p:nvPr/>
          </p:nvSpPr>
          <p:spPr>
            <a:xfrm>
              <a:off x="10479708" y="3506291"/>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50E6FF"/>
                      </a:gs>
                      <a:gs pos="100000">
                        <a:srgbClr val="8661C5"/>
                      </a:gs>
                    </a:gsLst>
                    <a:lin ang="2700000" scaled="0"/>
                  </a:gradFill>
                  <a:effectLst/>
                  <a:uLnTx/>
                  <a:uFillTx/>
                  <a:latin typeface="Segoe UI Semibold" panose="020B0502040204020203" pitchFamily="34" charset="0"/>
                  <a:ea typeface="+mn-ea"/>
                  <a:cs typeface="Segoe UI Semibold" panose="020B0502040204020203" pitchFamily="34" charset="0"/>
                </a:rPr>
                <a:t>Power</a:t>
              </a:r>
            </a:p>
          </p:txBody>
        </p:sp>
        <p:sp>
          <p:nvSpPr>
            <p:cNvPr id="8" name="TextBox 7">
              <a:extLst>
                <a:ext uri="{FF2B5EF4-FFF2-40B4-BE49-F238E27FC236}">
                  <a16:creationId xmlns:a16="http://schemas.microsoft.com/office/drawing/2014/main" id="{6DB130DA-FD3A-4E0E-FD72-1340FCBFF314}"/>
                </a:ext>
              </a:extLst>
            </p:cNvPr>
            <p:cNvSpPr txBox="1"/>
            <p:nvPr/>
          </p:nvSpPr>
          <p:spPr>
            <a:xfrm>
              <a:off x="5082113" y="4050613"/>
              <a:ext cx="8235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Electron, CEF</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EC87548-E614-E18B-FA25-F378E51ECA56}"/>
                </a:ext>
              </a:extLst>
            </p:cNvPr>
            <p:cNvSpPr txBox="1"/>
            <p:nvPr/>
          </p:nvSpPr>
          <p:spPr>
            <a:xfrm>
              <a:off x="6092952" y="4050613"/>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with WebView</a:t>
              </a:r>
            </a:p>
          </p:txBody>
        </p:sp>
        <p:grpSp>
          <p:nvGrpSpPr>
            <p:cNvPr id="37" name="Group 36">
              <a:extLst>
                <a:ext uri="{FF2B5EF4-FFF2-40B4-BE49-F238E27FC236}">
                  <a16:creationId xmlns:a16="http://schemas.microsoft.com/office/drawing/2014/main" id="{F55F0D54-D5D7-EF62-A593-EEB9B90D8A7D}"/>
                </a:ext>
              </a:extLst>
            </p:cNvPr>
            <p:cNvGrpSpPr/>
            <p:nvPr/>
          </p:nvGrpSpPr>
          <p:grpSpPr>
            <a:xfrm>
              <a:off x="1776000" y="3695739"/>
              <a:ext cx="8640000" cy="180000"/>
              <a:chOff x="1776000" y="3695739"/>
              <a:chExt cx="8640000" cy="180000"/>
            </a:xfrm>
            <a:gradFill>
              <a:gsLst>
                <a:gs pos="0">
                  <a:srgbClr val="50E6FF"/>
                </a:gs>
                <a:gs pos="100000">
                  <a:srgbClr val="8661C5"/>
                </a:gs>
              </a:gsLst>
              <a:lin ang="2700000" scaled="0"/>
            </a:gradFill>
          </p:grpSpPr>
          <p:cxnSp>
            <p:nvCxnSpPr>
              <p:cNvPr id="3" name="Straight Arrow Connector 2">
                <a:extLst>
                  <a:ext uri="{FF2B5EF4-FFF2-40B4-BE49-F238E27FC236}">
                    <a16:creationId xmlns:a16="http://schemas.microsoft.com/office/drawing/2014/main" id="{0FC5183E-FCE6-3C99-968A-69EE9A3C8EEA}"/>
                  </a:ext>
                </a:extLst>
              </p:cNvPr>
              <p:cNvCxnSpPr>
                <a:cxnSpLocks/>
              </p:cNvCxnSpPr>
              <p:nvPr/>
            </p:nvCxnSpPr>
            <p:spPr>
              <a:xfrm>
                <a:off x="1776000" y="3785739"/>
                <a:ext cx="8640000" cy="0"/>
              </a:xfrm>
              <a:prstGeom prst="straightConnector1">
                <a:avLst/>
              </a:prstGeom>
              <a:grpFill/>
              <a:ln w="44450">
                <a:gradFill>
                  <a:gsLst>
                    <a:gs pos="0">
                      <a:srgbClr val="50E6FF"/>
                    </a:gs>
                    <a:gs pos="100000">
                      <a:srgbClr val="8661C5"/>
                    </a:gs>
                  </a:gsLst>
                  <a:lin ang="2700000" scaled="0"/>
                </a:gra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7D319A4E-5210-A07B-B75E-BAE9D5DC6FF2}"/>
                  </a:ext>
                </a:extLst>
              </p:cNvPr>
              <p:cNvSpPr>
                <a:spLocks noChangeAspect="1"/>
              </p:cNvSpPr>
              <p:nvPr/>
            </p:nvSpPr>
            <p:spPr>
              <a:xfrm>
                <a:off x="2652238"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1" name="Oval 10">
                <a:extLst>
                  <a:ext uri="{FF2B5EF4-FFF2-40B4-BE49-F238E27FC236}">
                    <a16:creationId xmlns:a16="http://schemas.microsoft.com/office/drawing/2014/main" id="{F4A6123A-375D-00D7-0BDE-505836448A53}"/>
                  </a:ext>
                </a:extLst>
              </p:cNvPr>
              <p:cNvSpPr>
                <a:spLocks noChangeAspect="1"/>
              </p:cNvSpPr>
              <p:nvPr/>
            </p:nvSpPr>
            <p:spPr>
              <a:xfrm>
                <a:off x="3702091"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2" name="Oval 11">
                <a:extLst>
                  <a:ext uri="{FF2B5EF4-FFF2-40B4-BE49-F238E27FC236}">
                    <a16:creationId xmlns:a16="http://schemas.microsoft.com/office/drawing/2014/main" id="{C00F6133-5E19-9D5C-CBAE-EF9CEF96D78C}"/>
                  </a:ext>
                </a:extLst>
              </p:cNvPr>
              <p:cNvSpPr>
                <a:spLocks noChangeAspect="1"/>
              </p:cNvSpPr>
              <p:nvPr/>
            </p:nvSpPr>
            <p:spPr>
              <a:xfrm>
                <a:off x="5406100"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3" name="Oval 12">
                <a:extLst>
                  <a:ext uri="{FF2B5EF4-FFF2-40B4-BE49-F238E27FC236}">
                    <a16:creationId xmlns:a16="http://schemas.microsoft.com/office/drawing/2014/main" id="{57CD5E57-19B7-0172-DB03-F9328CE6B01D}"/>
                  </a:ext>
                </a:extLst>
              </p:cNvPr>
              <p:cNvSpPr>
                <a:spLocks noChangeAspect="1"/>
              </p:cNvSpPr>
              <p:nvPr/>
            </p:nvSpPr>
            <p:spPr>
              <a:xfrm>
                <a:off x="6580610"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4" name="Oval 13">
                <a:extLst>
                  <a:ext uri="{FF2B5EF4-FFF2-40B4-BE49-F238E27FC236}">
                    <a16:creationId xmlns:a16="http://schemas.microsoft.com/office/drawing/2014/main" id="{0612A146-130D-4C20-EE61-2E91DC4925F5}"/>
                  </a:ext>
                </a:extLst>
              </p:cNvPr>
              <p:cNvSpPr>
                <a:spLocks noChangeAspect="1"/>
              </p:cNvSpPr>
              <p:nvPr/>
            </p:nvSpPr>
            <p:spPr>
              <a:xfrm>
                <a:off x="8796894" y="3695739"/>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7781E8CE-51E0-E449-74DC-5C2EFD5AA135}"/>
                </a:ext>
              </a:extLst>
            </p:cNvPr>
            <p:cNvSpPr txBox="1"/>
            <p:nvPr/>
          </p:nvSpPr>
          <p:spPr>
            <a:xfrm>
              <a:off x="8523010" y="4050613"/>
              <a:ext cx="7277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Native App </a:t>
              </a:r>
            </a:p>
          </p:txBody>
        </p:sp>
        <p:sp>
          <p:nvSpPr>
            <p:cNvPr id="17" name="TextBox 16">
              <a:extLst>
                <a:ext uri="{FF2B5EF4-FFF2-40B4-BE49-F238E27FC236}">
                  <a16:creationId xmlns:a16="http://schemas.microsoft.com/office/drawing/2014/main" id="{E33CBBE8-0C2B-4846-2D13-AE829A4C536D}"/>
                </a:ext>
              </a:extLst>
            </p:cNvPr>
            <p:cNvSpPr txBox="1"/>
            <p:nvPr/>
          </p:nvSpPr>
          <p:spPr>
            <a:xfrm>
              <a:off x="5259033"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Hybrid</a:t>
              </a:r>
            </a:p>
          </p:txBody>
        </p:sp>
        <p:sp>
          <p:nvSpPr>
            <p:cNvPr id="18" name="TextBox 17">
              <a:extLst>
                <a:ext uri="{FF2B5EF4-FFF2-40B4-BE49-F238E27FC236}">
                  <a16:creationId xmlns:a16="http://schemas.microsoft.com/office/drawing/2014/main" id="{34D52220-5E59-7350-6C5F-565D8A537632}"/>
                </a:ext>
              </a:extLst>
            </p:cNvPr>
            <p:cNvSpPr txBox="1"/>
            <p:nvPr/>
          </p:nvSpPr>
          <p:spPr>
            <a:xfrm>
              <a:off x="8049926" y="489878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Native</a:t>
              </a:r>
            </a:p>
          </p:txBody>
        </p:sp>
        <p:sp>
          <p:nvSpPr>
            <p:cNvPr id="20" name="TextBox 19">
              <a:extLst>
                <a:ext uri="{FF2B5EF4-FFF2-40B4-BE49-F238E27FC236}">
                  <a16:creationId xmlns:a16="http://schemas.microsoft.com/office/drawing/2014/main" id="{B44264DC-1217-9018-B62B-8128A3178BB3}"/>
                </a:ext>
              </a:extLst>
            </p:cNvPr>
            <p:cNvSpPr txBox="1"/>
            <p:nvPr/>
          </p:nvSpPr>
          <p:spPr>
            <a:xfrm>
              <a:off x="4853085" y="2331123"/>
              <a:ext cx="24858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BLAZOR + .NET MAUI</a:t>
              </a:r>
            </a:p>
          </p:txBody>
        </p:sp>
        <p:sp>
          <p:nvSpPr>
            <p:cNvPr id="21" name="TextBox 20">
              <a:extLst>
                <a:ext uri="{FF2B5EF4-FFF2-40B4-BE49-F238E27FC236}">
                  <a16:creationId xmlns:a16="http://schemas.microsoft.com/office/drawing/2014/main" id="{77ACC920-C39C-E02B-B21F-F83434AEE677}"/>
                </a:ext>
              </a:extLst>
            </p:cNvPr>
            <p:cNvSpPr txBox="1"/>
            <p:nvPr/>
          </p:nvSpPr>
          <p:spPr>
            <a:xfrm>
              <a:off x="8011648" y="2331123"/>
              <a:ext cx="17825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.NET MAUI </a:t>
              </a:r>
            </a:p>
          </p:txBody>
        </p:sp>
        <p:grpSp>
          <p:nvGrpSpPr>
            <p:cNvPr id="34" name="Group 33">
              <a:extLst>
                <a:ext uri="{FF2B5EF4-FFF2-40B4-BE49-F238E27FC236}">
                  <a16:creationId xmlns:a16="http://schemas.microsoft.com/office/drawing/2014/main" id="{B6401EAA-1EE5-0E91-BBA1-E35E0D3DB84E}"/>
                </a:ext>
              </a:extLst>
            </p:cNvPr>
            <p:cNvGrpSpPr/>
            <p:nvPr/>
          </p:nvGrpSpPr>
          <p:grpSpPr>
            <a:xfrm>
              <a:off x="2430902" y="2331123"/>
              <a:ext cx="1673935" cy="2941629"/>
              <a:chOff x="2396329" y="2331123"/>
              <a:chExt cx="1673935" cy="2941629"/>
            </a:xfrm>
          </p:grpSpPr>
          <p:sp>
            <p:nvSpPr>
              <p:cNvPr id="7" name="TextBox 6">
                <a:extLst>
                  <a:ext uri="{FF2B5EF4-FFF2-40B4-BE49-F238E27FC236}">
                    <a16:creationId xmlns:a16="http://schemas.microsoft.com/office/drawing/2014/main" id="{FF3C5165-2DDF-EF79-F3AA-0417D495776E}"/>
                  </a:ext>
                </a:extLst>
              </p:cNvPr>
              <p:cNvSpPr txBox="1"/>
              <p:nvPr/>
            </p:nvSpPr>
            <p:spPr>
              <a:xfrm>
                <a:off x="3495614" y="4050613"/>
                <a:ext cx="5153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PWA</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F8DDDAA6-6BFC-3B2A-A48E-E99DA9BC53BA}"/>
                  </a:ext>
                </a:extLst>
              </p:cNvPr>
              <p:cNvSpPr txBox="1"/>
              <p:nvPr/>
            </p:nvSpPr>
            <p:spPr>
              <a:xfrm>
                <a:off x="2488502" y="4050613"/>
                <a:ext cx="4383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Site</a:t>
                </a: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3853787B-43D0-B145-FCBC-8CAE4168944F}"/>
                  </a:ext>
                </a:extLst>
              </p:cNvPr>
              <p:cNvSpPr txBox="1"/>
              <p:nvPr/>
            </p:nvSpPr>
            <p:spPr>
              <a:xfrm>
                <a:off x="2396329" y="490342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Web</a:t>
                </a:r>
              </a:p>
            </p:txBody>
          </p:sp>
          <p:sp>
            <p:nvSpPr>
              <p:cNvPr id="19" name="TextBox 18">
                <a:extLst>
                  <a:ext uri="{FF2B5EF4-FFF2-40B4-BE49-F238E27FC236}">
                    <a16:creationId xmlns:a16="http://schemas.microsoft.com/office/drawing/2014/main" id="{36EB943C-3823-F032-BAF4-F2B4DB055BBC}"/>
                  </a:ext>
                </a:extLst>
              </p:cNvPr>
              <p:cNvSpPr txBox="1"/>
              <p:nvPr/>
            </p:nvSpPr>
            <p:spPr>
              <a:xfrm>
                <a:off x="2549162" y="2331123"/>
                <a:ext cx="13682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Open Sans" panose="020B0606030504020204" pitchFamily="34" charset="0"/>
                    <a:cs typeface="Open Sans" panose="020B0606030504020204" pitchFamily="34" charset="0"/>
                  </a:rPr>
                  <a:t>BLAZOR</a:t>
                </a:r>
              </a:p>
            </p:txBody>
          </p:sp>
          <p:sp>
            <p:nvSpPr>
              <p:cNvPr id="22" name="TextBox 21">
                <a:extLst>
                  <a:ext uri="{FF2B5EF4-FFF2-40B4-BE49-F238E27FC236}">
                    <a16:creationId xmlns:a16="http://schemas.microsoft.com/office/drawing/2014/main" id="{909B3ED2-A68C-9CA4-486C-43FE5EC9AF4B}"/>
                  </a:ext>
                </a:extLst>
              </p:cNvPr>
              <p:cNvSpPr txBox="1"/>
              <p:nvPr/>
            </p:nvSpPr>
            <p:spPr>
              <a:xfrm>
                <a:off x="2504756" y="2691432"/>
                <a:ext cx="145708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HTML, CSS</a:t>
                </a:r>
              </a:p>
            </p:txBody>
          </p:sp>
        </p:grpSp>
        <p:sp>
          <p:nvSpPr>
            <p:cNvPr id="23" name="TextBox 22">
              <a:extLst>
                <a:ext uri="{FF2B5EF4-FFF2-40B4-BE49-F238E27FC236}">
                  <a16:creationId xmlns:a16="http://schemas.microsoft.com/office/drawing/2014/main" id="{FC9D3382-4769-ABEC-1125-75970F8001A1}"/>
                </a:ext>
              </a:extLst>
            </p:cNvPr>
            <p:cNvSpPr txBox="1"/>
            <p:nvPr/>
          </p:nvSpPr>
          <p:spPr>
            <a:xfrm>
              <a:off x="8011648" y="2691432"/>
              <a:ext cx="17825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 XAML</a:t>
              </a:r>
            </a:p>
          </p:txBody>
        </p:sp>
      </p:grpSp>
    </p:spTree>
    <p:extLst>
      <p:ext uri="{BB962C8B-B14F-4D97-AF65-F5344CB8AC3E}">
        <p14:creationId xmlns:p14="http://schemas.microsoft.com/office/powerpoint/2010/main" val="215503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96B8-1734-4834-9DEC-A3512D014C8D}"/>
              </a:ext>
            </a:extLst>
          </p:cNvPr>
          <p:cNvSpPr>
            <a:spLocks noGrp="1"/>
          </p:cNvSpPr>
          <p:nvPr>
            <p:ph type="title"/>
          </p:nvPr>
        </p:nvSpPr>
        <p:spPr/>
        <p:txBody>
          <a:bodyPr/>
          <a:lstStyle/>
          <a:p>
            <a:r>
              <a:rPr lang="en-US"/>
              <a:t>Blazor in .NET 7</a:t>
            </a:r>
          </a:p>
        </p:txBody>
      </p:sp>
      <p:sp>
        <p:nvSpPr>
          <p:cNvPr id="3" name="Content Placeholder 2">
            <a:extLst>
              <a:ext uri="{FF2B5EF4-FFF2-40B4-BE49-F238E27FC236}">
                <a16:creationId xmlns:a16="http://schemas.microsoft.com/office/drawing/2014/main" id="{D1170E57-7FF7-450A-A15A-D2941E99EF2B}"/>
              </a:ext>
            </a:extLst>
          </p:cNvPr>
          <p:cNvSpPr>
            <a:spLocks noGrp="1"/>
          </p:cNvSpPr>
          <p:nvPr>
            <p:ph idx="1"/>
          </p:nvPr>
        </p:nvSpPr>
        <p:spPr>
          <a:xfrm>
            <a:off x="838200" y="1825625"/>
            <a:ext cx="10515600" cy="4246312"/>
          </a:xfrm>
        </p:spPr>
        <p:txBody>
          <a:bodyPr numCol="2">
            <a:normAutofit/>
          </a:bodyPr>
          <a:lstStyle/>
          <a:p>
            <a:r>
              <a:rPr lang="en-US" dirty="0"/>
              <a:t>Hot reload  &amp; debugging improvements</a:t>
            </a:r>
          </a:p>
          <a:p>
            <a:r>
              <a:rPr lang="en-US" dirty="0"/>
              <a:t>Improved AOT performance</a:t>
            </a:r>
          </a:p>
          <a:p>
            <a:r>
              <a:rPr lang="en-US" dirty="0"/>
              <a:t>Web crypto</a:t>
            </a:r>
          </a:p>
          <a:p>
            <a:r>
              <a:rPr lang="en-US" dirty="0"/>
              <a:t>Improved JavaScript interop</a:t>
            </a:r>
          </a:p>
          <a:p>
            <a:r>
              <a:rPr lang="en-US" dirty="0"/>
              <a:t>Blazor custom elements</a:t>
            </a:r>
          </a:p>
          <a:p>
            <a:r>
              <a:rPr lang="en-US" dirty="0"/>
              <a:t>Data binding improvements</a:t>
            </a:r>
          </a:p>
          <a:p>
            <a:r>
              <a:rPr lang="en-US" dirty="0"/>
              <a:t>Empty template</a:t>
            </a:r>
          </a:p>
          <a:p>
            <a:r>
              <a:rPr lang="en-US" dirty="0"/>
              <a:t>Enhanced loading page</a:t>
            </a:r>
          </a:p>
          <a:p>
            <a:r>
              <a:rPr lang="en-US" dirty="0"/>
              <a:t>Handle location changing events</a:t>
            </a:r>
          </a:p>
          <a:p>
            <a:r>
              <a:rPr lang="en-US" dirty="0"/>
              <a:t>Dynamic authentication requests</a:t>
            </a:r>
          </a:p>
          <a:p>
            <a:r>
              <a:rPr lang="en-US" dirty="0"/>
              <a:t>Prerendering with authentication</a:t>
            </a:r>
          </a:p>
          <a:p>
            <a:endParaRPr lang="en-US" dirty="0"/>
          </a:p>
        </p:txBody>
      </p:sp>
      <p:sp>
        <p:nvSpPr>
          <p:cNvPr id="5" name="TextBox 4">
            <a:extLst>
              <a:ext uri="{FF2B5EF4-FFF2-40B4-BE49-F238E27FC236}">
                <a16:creationId xmlns:a16="http://schemas.microsoft.com/office/drawing/2014/main" id="{ABE1CB83-9B93-4DCC-BFD7-F089B32EEEA3}"/>
              </a:ext>
            </a:extLst>
          </p:cNvPr>
          <p:cNvSpPr txBox="1"/>
          <p:nvPr/>
        </p:nvSpPr>
        <p:spPr>
          <a:xfrm>
            <a:off x="3048000" y="5969655"/>
            <a:ext cx="6096000" cy="523220"/>
          </a:xfrm>
          <a:prstGeom prst="rect">
            <a:avLst/>
          </a:prstGeom>
          <a:noFill/>
        </p:spPr>
        <p:txBody>
          <a:bodyPr wrap="square">
            <a:spAutoFit/>
          </a:bodyPr>
          <a:lstStyle/>
          <a:p>
            <a:pPr algn="ctr"/>
            <a:r>
              <a:rPr lang="en-US" sz="2800">
                <a:hlinkClick r:id="rId2"/>
              </a:rPr>
              <a:t>https://aka.ms/aspnet/roadmap</a:t>
            </a:r>
            <a:r>
              <a:rPr lang="en-US" sz="2800"/>
              <a:t> </a:t>
            </a:r>
          </a:p>
        </p:txBody>
      </p:sp>
    </p:spTree>
    <p:extLst>
      <p:ext uri="{BB962C8B-B14F-4D97-AF65-F5344CB8AC3E}">
        <p14:creationId xmlns:p14="http://schemas.microsoft.com/office/powerpoint/2010/main" val="3506043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C2CF11-193A-5DC9-C41E-ADB3CADD2D1F}"/>
              </a:ext>
              <a:ext uri="{C183D7F6-B498-43B3-948B-1728B52AA6E4}">
                <adec:decorative xmlns:adec="http://schemas.microsoft.com/office/drawing/2017/decorative" val="1"/>
              </a:ext>
            </a:extLst>
          </p:cNvPr>
          <p:cNvGrpSpPr/>
          <p:nvPr/>
        </p:nvGrpSpPr>
        <p:grpSpPr>
          <a:xfrm>
            <a:off x="3339084" y="585216"/>
            <a:ext cx="5513832" cy="5687568"/>
            <a:chOff x="6240018" y="585786"/>
            <a:chExt cx="5513832" cy="5687568"/>
          </a:xfrm>
        </p:grpSpPr>
        <p:pic>
          <p:nvPicPr>
            <p:cNvPr id="9" name="Picture 8">
              <a:extLst>
                <a:ext uri="{FF2B5EF4-FFF2-40B4-BE49-F238E27FC236}">
                  <a16:creationId xmlns:a16="http://schemas.microsoft.com/office/drawing/2014/main" id="{1A9DC5C7-3E98-9492-BCBC-C0B6436245EE}"/>
                </a:ext>
                <a:ext uri="{C183D7F6-B498-43B3-948B-1728B52AA6E4}">
                  <adec:decorative xmlns:adec="http://schemas.microsoft.com/office/drawing/2017/decorative" val="1"/>
                </a:ext>
              </a:extLst>
            </p:cNvPr>
            <p:cNvPicPr>
              <a:picLocks noChangeAspect="1"/>
            </p:cNvPicPr>
            <p:nvPr/>
          </p:nvPicPr>
          <p:blipFill rotWithShape="1">
            <a:blip r:embed="rId3"/>
            <a:srcRect l="1536" t="4664" r="39863" b="4664"/>
            <a:stretch/>
          </p:blipFill>
          <p:spPr bwMode="blackWhite">
            <a:xfrm>
              <a:off x="6240018" y="585786"/>
              <a:ext cx="5513832" cy="5687568"/>
            </a:xfrm>
            <a:prstGeom prst="roundRect">
              <a:avLst>
                <a:gd name="adj" fmla="val 1128"/>
              </a:avLst>
            </a:prstGeom>
            <a:effectLst>
              <a:outerShdw blurRad="127000" dist="127000" dir="2700000" algn="tl" rotWithShape="0">
                <a:srgbClr val="2F2F2F">
                  <a:alpha val="50000"/>
                </a:srgbClr>
              </a:outerShdw>
            </a:effectLst>
          </p:spPr>
        </p:pic>
        <p:grpSp>
          <p:nvGrpSpPr>
            <p:cNvPr id="3" name="Group 2">
              <a:extLst>
                <a:ext uri="{FF2B5EF4-FFF2-40B4-BE49-F238E27FC236}">
                  <a16:creationId xmlns:a16="http://schemas.microsoft.com/office/drawing/2014/main" id="{B9036ECA-F8ED-6F4B-58F6-6851C6495AEE}"/>
                </a:ext>
              </a:extLst>
            </p:cNvPr>
            <p:cNvGrpSpPr/>
            <p:nvPr/>
          </p:nvGrpSpPr>
          <p:grpSpPr>
            <a:xfrm>
              <a:off x="6521374" y="1271586"/>
              <a:ext cx="4877687" cy="4641676"/>
              <a:chOff x="6521374" y="1271586"/>
              <a:chExt cx="4877687" cy="4641676"/>
            </a:xfrm>
          </p:grpSpPr>
          <p:sp>
            <p:nvSpPr>
              <p:cNvPr id="12" name="TextBox 11">
                <a:extLst>
                  <a:ext uri="{FF2B5EF4-FFF2-40B4-BE49-F238E27FC236}">
                    <a16:creationId xmlns:a16="http://schemas.microsoft.com/office/drawing/2014/main" id="{FCD93C51-4AB4-CABE-0A2D-CBEC3DCA10FE}"/>
                  </a:ext>
                </a:extLst>
              </p:cNvPr>
              <p:cNvSpPr txBox="1"/>
              <p:nvPr/>
            </p:nvSpPr>
            <p:spPr bwMode="blackWhite">
              <a:xfrm>
                <a:off x="6926008" y="1271586"/>
                <a:ext cx="4473053" cy="664797"/>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48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.NET 6 adoption</a:t>
                </a:r>
                <a:endParaRPr kumimoji="0" lang="en-US" sz="28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Semibold"/>
                  <a:ea typeface="+mn-ea"/>
                  <a:cs typeface="+mn-cs"/>
                </a:endParaRPr>
              </a:p>
            </p:txBody>
          </p:sp>
          <p:graphicFrame>
            <p:nvGraphicFramePr>
              <p:cNvPr id="11" name="Chart 10">
                <a:extLst>
                  <a:ext uri="{FF2B5EF4-FFF2-40B4-BE49-F238E27FC236}">
                    <a16:creationId xmlns:a16="http://schemas.microsoft.com/office/drawing/2014/main" id="{4FE46844-E2D1-1422-01F1-E38F1511BEC2}"/>
                  </a:ext>
                </a:extLst>
              </p:cNvPr>
              <p:cNvGraphicFramePr>
                <a:graphicFrameLocks/>
              </p:cNvGraphicFramePr>
              <p:nvPr/>
            </p:nvGraphicFramePr>
            <p:xfrm>
              <a:off x="6764010" y="2522169"/>
              <a:ext cx="4465847" cy="3391093"/>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Placeholder 1">
                <a:extLst>
                  <a:ext uri="{FF2B5EF4-FFF2-40B4-BE49-F238E27FC236}">
                    <a16:creationId xmlns:a16="http://schemas.microsoft.com/office/drawing/2014/main" id="{5889570C-102C-2EC0-B16F-932BCCA572B5}"/>
                  </a:ext>
                </a:extLst>
              </p:cNvPr>
              <p:cNvSpPr txBox="1">
                <a:spLocks/>
              </p:cNvSpPr>
              <p:nvPr/>
            </p:nvSpPr>
            <p:spPr>
              <a:xfrm>
                <a:off x="10163549" y="2345999"/>
                <a:ext cx="1097886" cy="4431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32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rPr>
                  <a:t>1.8x</a:t>
                </a:r>
              </a:p>
            </p:txBody>
          </p:sp>
          <p:sp>
            <p:nvSpPr>
              <p:cNvPr id="2" name="Up Arrow 1">
                <a:extLst>
                  <a:ext uri="{FF2B5EF4-FFF2-40B4-BE49-F238E27FC236}">
                    <a16:creationId xmlns:a16="http://schemas.microsoft.com/office/drawing/2014/main" id="{4C002A3B-0FE6-4D8D-73BE-5D8DBF7A6717}"/>
                  </a:ext>
                </a:extLst>
              </p:cNvPr>
              <p:cNvSpPr/>
              <p:nvPr/>
            </p:nvSpPr>
            <p:spPr bwMode="auto">
              <a:xfrm>
                <a:off x="10548518" y="3034843"/>
                <a:ext cx="327947" cy="833933"/>
              </a:xfrm>
              <a:prstGeom prst="upArrow">
                <a:avLst/>
              </a:prstGeom>
              <a:gradFill>
                <a:gsLst>
                  <a:gs pos="0">
                    <a:srgbClr val="50E6FF"/>
                  </a:gs>
                  <a:gs pos="100000">
                    <a:srgbClr val="8661C5">
                      <a:alpha val="0"/>
                    </a:srgbClr>
                  </a:gs>
                  <a:gs pos="52000">
                    <a:srgbClr val="8661C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D2F97010-D7C8-0423-B5B5-4F1754673A6C}"/>
                  </a:ext>
                </a:extLst>
              </p:cNvPr>
              <p:cNvSpPr txBox="1"/>
              <p:nvPr/>
            </p:nvSpPr>
            <p:spPr>
              <a:xfrm>
                <a:off x="6926008" y="2352154"/>
                <a:ext cx="212173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Active users by version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(month since release)</a:t>
                </a:r>
              </a:p>
            </p:txBody>
          </p:sp>
          <p:sp>
            <p:nvSpPr>
              <p:cNvPr id="14" name="Text Placeholder 1">
                <a:extLst>
                  <a:ext uri="{FF2B5EF4-FFF2-40B4-BE49-F238E27FC236}">
                    <a16:creationId xmlns:a16="http://schemas.microsoft.com/office/drawing/2014/main" id="{044303E4-F7F3-487E-7150-F82ACC73851C}"/>
                  </a:ext>
                </a:extLst>
              </p:cNvPr>
              <p:cNvSpPr txBox="1">
                <a:spLocks/>
              </p:cNvSpPr>
              <p:nvPr/>
            </p:nvSpPr>
            <p:spPr>
              <a:xfrm>
                <a:off x="6521374" y="2791292"/>
                <a:ext cx="2347064" cy="443198"/>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797999" rtl="0" eaLnBrk="1" fontAlgn="base" latinLnBrk="0" hangingPunct="1">
                  <a:lnSpc>
                    <a:spcPct val="90000"/>
                  </a:lnSpc>
                  <a:spcBef>
                    <a:spcPct val="0"/>
                  </a:spcBef>
                  <a:spcAft>
                    <a:spcPct val="0"/>
                  </a:spcAft>
                  <a:buClrTx/>
                  <a:buSzTx/>
                  <a:buFont typeface="Arial" panose="020B0604020202020204" pitchFamily="34" charset="0"/>
                  <a:buNone/>
                  <a:tabLst>
                    <a:tab pos="920876" algn="l"/>
                  </a:tabLst>
                  <a:defRPr/>
                </a:pPr>
                <a:r>
                  <a:rPr kumimoji="0" lang="en-US" sz="24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rPr>
                  <a:t>&gt;5.6M total</a:t>
                </a:r>
                <a:r>
                  <a:rPr kumimoji="0" lang="en-US" sz="3200" b="0" i="0" u="none" strike="noStrike" kern="1200" cap="none" spc="-50" normalizeH="0" baseline="0" noProof="0">
                    <a:ln w="3175">
                      <a:noFill/>
                    </a:ln>
                    <a:solidFill>
                      <a:srgbClr val="FFFFFF"/>
                    </a:solidFill>
                    <a:effectLst/>
                    <a:uLnTx/>
                    <a:uFillTx/>
                    <a:latin typeface="Segoe UI Semibold"/>
                    <a:ea typeface="Open Sans" panose="020B0606030504020204" pitchFamily="34" charset="0"/>
                    <a:cs typeface="Open Sans" panose="020B0606030504020204" pitchFamily="34" charset="0"/>
                  </a:rPr>
                  <a:t> </a:t>
                </a:r>
              </a:p>
            </p:txBody>
          </p:sp>
        </p:grpSp>
      </p:grpSp>
    </p:spTree>
    <p:extLst>
      <p:ext uri="{BB962C8B-B14F-4D97-AF65-F5344CB8AC3E}">
        <p14:creationId xmlns:p14="http://schemas.microsoft.com/office/powerpoint/2010/main" val="32320816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dirty="0"/>
              <a:t>Blazor in .NET 7: </a:t>
            </a:r>
            <a:r>
              <a:rPr lang="en-US"/>
              <a:t>Custom elements</a:t>
            </a:r>
            <a:endParaRPr lang="en-US" dirty="0"/>
          </a:p>
        </p:txBody>
      </p:sp>
    </p:spTree>
    <p:extLst>
      <p:ext uri="{BB962C8B-B14F-4D97-AF65-F5344CB8AC3E}">
        <p14:creationId xmlns:p14="http://schemas.microsoft.com/office/powerpoint/2010/main" val="4107250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9D1495-BD70-420A-9A4F-8DBE90E37993}"/>
              </a:ext>
            </a:extLst>
          </p:cNvPr>
          <p:cNvSpPr>
            <a:spLocks noGrp="1"/>
          </p:cNvSpPr>
          <p:nvPr>
            <p:ph type="body" sz="quarter" idx="4294967295"/>
          </p:nvPr>
        </p:nvSpPr>
        <p:spPr>
          <a:xfrm>
            <a:off x="885825" y="4394200"/>
            <a:ext cx="11306175" cy="1982788"/>
          </a:xfrm>
        </p:spPr>
        <p:txBody>
          <a:bodyPr>
            <a:normAutofit/>
          </a:bodyPr>
          <a:lstStyle/>
          <a:p>
            <a:pPr>
              <a:defRPr/>
            </a:pPr>
            <a:r>
              <a:rPr lang="en-US" dirty="0">
                <a:latin typeface="Open Sans" panose="020B0604020202020204" charset="0"/>
                <a:ea typeface="Open Sans" panose="020B0604020202020204" charset="0"/>
                <a:cs typeface="Open Sans" panose="020B0604020202020204" charset="0"/>
              </a:rPr>
              <a:t>.NET 6.0 LTS, .NET MAUI, &amp; Blazor Hybrid released</a:t>
            </a:r>
          </a:p>
          <a:p>
            <a:pPr>
              <a:defRPr/>
            </a:pPr>
            <a:r>
              <a:rPr lang="en-US" dirty="0">
                <a:latin typeface="Open Sans" panose="020B0604020202020204" charset="0"/>
                <a:ea typeface="Open Sans" panose="020B0604020202020204" charset="0"/>
                <a:cs typeface="Open Sans" panose="020B0604020202020204" charset="0"/>
              </a:rPr>
              <a:t>.NET 7 Release Candidate 1 now available</a:t>
            </a:r>
          </a:p>
          <a:p>
            <a:pPr>
              <a:defRPr/>
            </a:pPr>
            <a:r>
              <a:rPr lang="en-US" dirty="0">
                <a:latin typeface="Open Sans" panose="020B0604020202020204" charset="0"/>
                <a:ea typeface="Open Sans" panose="020B0604020202020204" charset="0"/>
                <a:cs typeface="Open Sans" panose="020B0604020202020204" charset="0"/>
              </a:rPr>
              <a:t>Major releases every year in November</a:t>
            </a:r>
          </a:p>
          <a:p>
            <a:pPr>
              <a:defRPr/>
            </a:pPr>
            <a:r>
              <a:rPr lang="en-US" dirty="0">
                <a:latin typeface="Open Sans" panose="020B0604020202020204" charset="0"/>
                <a:ea typeface="Open Sans" panose="020B0604020202020204" charset="0"/>
                <a:cs typeface="Open Sans" panose="020B0604020202020204" charset="0"/>
              </a:rPr>
              <a:t>LTS for even numbered releases</a:t>
            </a:r>
          </a:p>
        </p:txBody>
      </p:sp>
      <p:sp>
        <p:nvSpPr>
          <p:cNvPr id="3" name="Title 2">
            <a:extLst>
              <a:ext uri="{FF2B5EF4-FFF2-40B4-BE49-F238E27FC236}">
                <a16:creationId xmlns:a16="http://schemas.microsoft.com/office/drawing/2014/main" id="{16173141-AABB-48D7-AC77-E2A4E503145A}"/>
              </a:ext>
            </a:extLst>
          </p:cNvPr>
          <p:cNvSpPr>
            <a:spLocks noGrp="1"/>
          </p:cNvSpPr>
          <p:nvPr>
            <p:ph type="title" idx="4294967295"/>
          </p:nvPr>
        </p:nvSpPr>
        <p:spPr>
          <a:xfrm>
            <a:off x="489098" y="365125"/>
            <a:ext cx="10515600" cy="553998"/>
          </a:xfrm>
        </p:spPr>
        <p:txBody>
          <a:bodyPr/>
          <a:lstStyle/>
          <a:p>
            <a:r>
              <a:rPr lang="en-US">
                <a:latin typeface="Open Sans" panose="020B0604020202020204" charset="0"/>
                <a:ea typeface="Open Sans" panose="020B0604020202020204" charset="0"/>
                <a:cs typeface="Open Sans" panose="020B0604020202020204" charset="0"/>
              </a:rPr>
              <a:t>.NET Schedule</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1F210134-6DE3-4A6A-AC5D-8EED4C9ED139}"/>
              </a:ext>
            </a:extLst>
          </p:cNvPr>
          <p:cNvGrpSpPr/>
          <p:nvPr/>
        </p:nvGrpSpPr>
        <p:grpSpPr>
          <a:xfrm>
            <a:off x="2036430" y="1676100"/>
            <a:ext cx="8136715" cy="2218340"/>
            <a:chOff x="2036430" y="1676100"/>
            <a:chExt cx="8136715" cy="2218340"/>
          </a:xfrm>
        </p:grpSpPr>
        <p:grpSp>
          <p:nvGrpSpPr>
            <p:cNvPr id="5" name="Group 4">
              <a:extLst>
                <a:ext uri="{FF2B5EF4-FFF2-40B4-BE49-F238E27FC236}">
                  <a16:creationId xmlns:a16="http://schemas.microsoft.com/office/drawing/2014/main" id="{F7A6AF28-0E6C-498E-A29C-8263E1780468}"/>
                </a:ext>
              </a:extLst>
            </p:cNvPr>
            <p:cNvGrpSpPr/>
            <p:nvPr/>
          </p:nvGrpSpPr>
          <p:grpSpPr>
            <a:xfrm>
              <a:off x="2036430" y="1676100"/>
              <a:ext cx="6533951" cy="2218340"/>
              <a:chOff x="3241962" y="1662903"/>
              <a:chExt cx="6533951" cy="2218340"/>
            </a:xfrm>
          </p:grpSpPr>
          <p:sp>
            <p:nvSpPr>
              <p:cNvPr id="8" name="Oval 7">
                <a:extLst>
                  <a:ext uri="{FF2B5EF4-FFF2-40B4-BE49-F238E27FC236}">
                    <a16:creationId xmlns:a16="http://schemas.microsoft.com/office/drawing/2014/main" id="{4DFDEB7E-D543-49AF-A286-FBBFA962C324}"/>
                  </a:ext>
                </a:extLst>
              </p:cNvPr>
              <p:cNvSpPr/>
              <p:nvPr/>
            </p:nvSpPr>
            <p:spPr>
              <a:xfrm>
                <a:off x="5455510" y="1662903"/>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3769820" y="1678401"/>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138337" y="1662903"/>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74C711B2-7F79-4E3E-925B-3A3D3514C277}"/>
                  </a:ext>
                </a:extLst>
              </p:cNvPr>
              <p:cNvSpPr/>
              <p:nvPr/>
            </p:nvSpPr>
            <p:spPr>
              <a:xfrm>
                <a:off x="8819796" y="1678401"/>
                <a:ext cx="423097" cy="438108"/>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3241962"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3981368" y="2116509"/>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492249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5661897" y="2101011"/>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6609796" y="277309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7349202" y="2101011"/>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8297101" y="2764387"/>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9.0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endParaRP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031345" y="2116509"/>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37D72B0D-510D-4F16-BED5-B2EE46E1911C}"/>
                </a:ext>
              </a:extLst>
            </p:cNvPr>
            <p:cNvSpPr/>
            <p:nvPr/>
          </p:nvSpPr>
          <p:spPr>
            <a:xfrm>
              <a:off x="9222874" y="1676100"/>
              <a:ext cx="423097" cy="438108"/>
            </a:xfrm>
            <a:prstGeom prst="ellipse">
              <a:avLst/>
            </a:prstGeom>
            <a:solidFill>
              <a:srgbClr val="512BD4"/>
            </a:solidFill>
            <a:ln>
              <a:noFill/>
            </a:ln>
          </p:spPr>
          <p:style>
            <a:lnRef idx="3">
              <a:schemeClr val="lt1"/>
            </a:lnRef>
            <a:fillRef idx="1">
              <a:schemeClr val="accent2"/>
            </a:fillRef>
            <a:effectRef idx="1">
              <a:schemeClr val="accent2"/>
            </a:effectRef>
            <a:fontRef idx="minor">
              <a:schemeClr val="lt1"/>
            </a:fontRef>
          </p:style>
        </p:sp>
        <p:sp>
          <p:nvSpPr>
            <p:cNvPr id="22" name="TextBox 21">
              <a:extLst>
                <a:ext uri="{FF2B5EF4-FFF2-40B4-BE49-F238E27FC236}">
                  <a16:creationId xmlns:a16="http://schemas.microsoft.com/office/drawing/2014/main" id="{59156328-9AA1-4194-B48A-ACFF5B6D1174}"/>
                </a:ext>
              </a:extLst>
            </p:cNvPr>
            <p:cNvSpPr txBox="1"/>
            <p:nvPr/>
          </p:nvSpPr>
          <p:spPr>
            <a:xfrm>
              <a:off x="8694333" y="278629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Nov 2024</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10.0</a:t>
              </a:r>
            </a:p>
            <a:p>
              <a:pPr algn="ctr" defTabSz="913950">
                <a:lnSpc>
                  <a:spcPct val="90000"/>
                </a:lnSpc>
                <a:spcAft>
                  <a:spcPts val="575"/>
                </a:spcAf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LTS</a:t>
              </a:r>
            </a:p>
          </p:txBody>
        </p:sp>
        <p:cxnSp>
          <p:nvCxnSpPr>
            <p:cNvPr id="23" name="Straight Connector 22">
              <a:extLst>
                <a:ext uri="{FF2B5EF4-FFF2-40B4-BE49-F238E27FC236}">
                  <a16:creationId xmlns:a16="http://schemas.microsoft.com/office/drawing/2014/main" id="{1EDB25BC-8A23-4DBA-A8B0-AB911E1087DE}"/>
                </a:ext>
              </a:extLst>
            </p:cNvPr>
            <p:cNvCxnSpPr>
              <a:cxnSpLocks/>
              <a:stCxn id="21" idx="4"/>
              <a:endCxn id="22" idx="0"/>
            </p:cNvCxnSpPr>
            <p:nvPr/>
          </p:nvCxnSpPr>
          <p:spPr>
            <a:xfrm flipH="1">
              <a:off x="9433739" y="211420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Star: 5 Points 10">
            <a:extLst>
              <a:ext uri="{FF2B5EF4-FFF2-40B4-BE49-F238E27FC236}">
                <a16:creationId xmlns:a16="http://schemas.microsoft.com/office/drawing/2014/main" id="{9A945103-FD9B-41D7-97B2-6BAE6CF83C87}"/>
              </a:ext>
            </a:extLst>
          </p:cNvPr>
          <p:cNvSpPr/>
          <p:nvPr/>
        </p:nvSpPr>
        <p:spPr bwMode="auto">
          <a:xfrm>
            <a:off x="2429268" y="1586774"/>
            <a:ext cx="689908" cy="61675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panose="020B0604020202020204" charset="0"/>
              <a:ea typeface="Open Sans" panose="020B0604020202020204" charset="0"/>
              <a:cs typeface="Open Sans" panose="020B0604020202020204" charset="0"/>
            </a:endParaRPr>
          </a:p>
        </p:txBody>
      </p:sp>
      <p:sp>
        <p:nvSpPr>
          <p:cNvPr id="12" name="Oval 11">
            <a:extLst>
              <a:ext uri="{FF2B5EF4-FFF2-40B4-BE49-F238E27FC236}">
                <a16:creationId xmlns:a16="http://schemas.microsoft.com/office/drawing/2014/main" id="{A5D55E30-2228-43D4-8B21-AB7F4A343A08}"/>
              </a:ext>
            </a:extLst>
          </p:cNvPr>
          <p:cNvSpPr/>
          <p:nvPr/>
        </p:nvSpPr>
        <p:spPr>
          <a:xfrm>
            <a:off x="3533533" y="1794265"/>
            <a:ext cx="214824" cy="211916"/>
          </a:xfrm>
          <a:prstGeom prst="ellipse">
            <a:avLst/>
          </a:prstGeom>
          <a:solidFill>
            <a:schemeClr val="accent5"/>
          </a:solidFill>
          <a:ln>
            <a:noFill/>
          </a:ln>
        </p:spPr>
        <p:style>
          <a:lnRef idx="3">
            <a:schemeClr val="lt1"/>
          </a:lnRef>
          <a:fillRef idx="1">
            <a:schemeClr val="accent2"/>
          </a:fillRef>
          <a:effectRef idx="1">
            <a:schemeClr val="accent2"/>
          </a:effectRef>
          <a:fontRef idx="minor">
            <a:schemeClr val="lt1"/>
          </a:fontRef>
        </p:style>
      </p:sp>
      <p:cxnSp>
        <p:nvCxnSpPr>
          <p:cNvPr id="13" name="Straight Connector 12">
            <a:extLst>
              <a:ext uri="{FF2B5EF4-FFF2-40B4-BE49-F238E27FC236}">
                <a16:creationId xmlns:a16="http://schemas.microsoft.com/office/drawing/2014/main" id="{8DF7874A-37DB-4972-9EBC-734C473FB586}"/>
              </a:ext>
            </a:extLst>
          </p:cNvPr>
          <p:cNvCxnSpPr>
            <a:cxnSpLocks/>
            <a:stCxn id="12" idx="4"/>
            <a:endCxn id="15" idx="0"/>
          </p:cNvCxnSpPr>
          <p:nvPr/>
        </p:nvCxnSpPr>
        <p:spPr>
          <a:xfrm flipH="1">
            <a:off x="3638132" y="2006181"/>
            <a:ext cx="2813" cy="1169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CF039DA-A22E-46FC-880B-12F917F3EEA1}"/>
              </a:ext>
            </a:extLst>
          </p:cNvPr>
          <p:cNvSpPr txBox="1"/>
          <p:nvPr/>
        </p:nvSpPr>
        <p:spPr>
          <a:xfrm>
            <a:off x="2898726" y="2123092"/>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May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E6E6E6"/>
                </a:solidFill>
                <a:effectLst/>
                <a:uLnTx/>
                <a:uFillTx/>
                <a:latin typeface="Open Sans" panose="020B0604020202020204" charset="0"/>
                <a:ea typeface="Open Sans" panose="020B0604020202020204" charset="0"/>
                <a:cs typeface="Open Sans" panose="020B0604020202020204" charset="0"/>
              </a:rPr>
              <a:t>.NET MAUI</a:t>
            </a:r>
          </a:p>
        </p:txBody>
      </p:sp>
      <p:sp>
        <p:nvSpPr>
          <p:cNvPr id="7" name="Star: 5 Points 6">
            <a:extLst>
              <a:ext uri="{FF2B5EF4-FFF2-40B4-BE49-F238E27FC236}">
                <a16:creationId xmlns:a16="http://schemas.microsoft.com/office/drawing/2014/main" id="{0B7521AD-3A6C-03C0-26A7-98D07B608D0F}"/>
              </a:ext>
            </a:extLst>
          </p:cNvPr>
          <p:cNvSpPr/>
          <p:nvPr/>
        </p:nvSpPr>
        <p:spPr bwMode="auto">
          <a:xfrm>
            <a:off x="3506047" y="1764345"/>
            <a:ext cx="270519" cy="241836"/>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124328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nchor="ctr"/>
          <a:lstStyle/>
          <a:p>
            <a:r>
              <a:rPr lang="en-US" dirty="0"/>
              <a:t>Thanks for listening!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dirty="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dirty="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Blazor: Full stack web apps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dirty="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2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itle 388">
            <a:extLst>
              <a:ext uri="{FF2B5EF4-FFF2-40B4-BE49-F238E27FC236}">
                <a16:creationId xmlns:a16="http://schemas.microsoft.com/office/drawing/2014/main" id="{867CF08D-BCFC-3D88-08DC-C4C11AB9E1D9}"/>
              </a:ext>
            </a:extLst>
          </p:cNvPr>
          <p:cNvSpPr>
            <a:spLocks noGrp="1"/>
          </p:cNvSpPr>
          <p:nvPr>
            <p:ph type="title"/>
          </p:nvPr>
        </p:nvSpPr>
        <p:spPr>
          <a:xfrm>
            <a:off x="839788" y="383458"/>
            <a:ext cx="3932237" cy="1600200"/>
          </a:xfrm>
        </p:spPr>
        <p:txBody>
          <a:bodyPr>
            <a:normAutofit/>
          </a:bodyPr>
          <a:lstStyle/>
          <a:p>
            <a:r>
              <a:rPr lang="en-US" sz="4000"/>
              <a:t>Blazor components</a:t>
            </a:r>
          </a:p>
        </p:txBody>
      </p:sp>
      <p:sp>
        <p:nvSpPr>
          <p:cNvPr id="392" name="Rectangle 391">
            <a:extLst>
              <a:ext uri="{FF2B5EF4-FFF2-40B4-BE49-F238E27FC236}">
                <a16:creationId xmlns:a16="http://schemas.microsoft.com/office/drawing/2014/main" id="{74E35C28-3650-1030-148B-A084DAF623B0}"/>
              </a:ext>
              <a:ext uri="{C183D7F6-B498-43B3-948B-1728B52AA6E4}">
                <adec:decorative xmlns:adec="http://schemas.microsoft.com/office/drawing/2017/decorative" val="1"/>
              </a:ext>
            </a:extLst>
          </p:cNvPr>
          <p:cNvSpPr/>
          <p:nvPr/>
        </p:nvSpPr>
        <p:spPr>
          <a:xfrm>
            <a:off x="5196187" y="585788"/>
            <a:ext cx="6257751" cy="5683250"/>
          </a:xfrm>
          <a:prstGeom prst="rect">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sp>
        <p:nvSpPr>
          <p:cNvPr id="394" name="Rectangle 393">
            <a:extLst>
              <a:ext uri="{FF2B5EF4-FFF2-40B4-BE49-F238E27FC236}">
                <a16:creationId xmlns:a16="http://schemas.microsoft.com/office/drawing/2014/main" id="{BB56AFA2-618A-B723-1814-5991E53DB0E8}"/>
              </a:ext>
              <a:ext uri="{C183D7F6-B498-43B3-948B-1728B52AA6E4}">
                <adec:decorative xmlns:adec="http://schemas.microsoft.com/office/drawing/2017/decorative" val="1"/>
              </a:ext>
            </a:extLst>
          </p:cNvPr>
          <p:cNvSpPr/>
          <p:nvPr/>
        </p:nvSpPr>
        <p:spPr bwMode="auto">
          <a:xfrm>
            <a:off x="6853127" y="1606534"/>
            <a:ext cx="4600812" cy="29322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1" name="Rectangle 400">
            <a:extLst>
              <a:ext uri="{FF2B5EF4-FFF2-40B4-BE49-F238E27FC236}">
                <a16:creationId xmlns:a16="http://schemas.microsoft.com/office/drawing/2014/main" id="{ADB19BFC-A10D-8748-41CF-8A74F24567F7}"/>
              </a:ext>
              <a:ext uri="{C183D7F6-B498-43B3-948B-1728B52AA6E4}">
                <adec:decorative xmlns:adec="http://schemas.microsoft.com/office/drawing/2017/decorative" val="1"/>
              </a:ext>
            </a:extLst>
          </p:cNvPr>
          <p:cNvSpPr/>
          <p:nvPr/>
        </p:nvSpPr>
        <p:spPr bwMode="auto">
          <a:xfrm>
            <a:off x="11329109" y="3807345"/>
            <a:ext cx="113220" cy="2002683"/>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2" name="Rectangle: Rounded Corners 401">
            <a:extLst>
              <a:ext uri="{FF2B5EF4-FFF2-40B4-BE49-F238E27FC236}">
                <a16:creationId xmlns:a16="http://schemas.microsoft.com/office/drawing/2014/main" id="{4C7114B6-EF96-B5B1-025F-6730C977608F}"/>
              </a:ext>
              <a:ext uri="{C183D7F6-B498-43B3-948B-1728B52AA6E4}">
                <adec:decorative xmlns:adec="http://schemas.microsoft.com/office/drawing/2017/decorative" val="1"/>
              </a:ext>
            </a:extLst>
          </p:cNvPr>
          <p:cNvSpPr/>
          <p:nvPr/>
        </p:nvSpPr>
        <p:spPr bwMode="auto">
          <a:xfrm>
            <a:off x="11366756" y="3833956"/>
            <a:ext cx="45719" cy="1217015"/>
          </a:xfrm>
          <a:prstGeom prst="roundRect">
            <a:avLst>
              <a:gd name="adj" fmla="val 49619"/>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04" name="Straight Connector 403">
            <a:extLst>
              <a:ext uri="{FF2B5EF4-FFF2-40B4-BE49-F238E27FC236}">
                <a16:creationId xmlns:a16="http://schemas.microsoft.com/office/drawing/2014/main" id="{6BC4B5CB-2FC1-4FF1-90B7-DF75B5DF7ACA}"/>
              </a:ext>
              <a:ext uri="{C183D7F6-B498-43B3-948B-1728B52AA6E4}">
                <adec:decorative xmlns:adec="http://schemas.microsoft.com/office/drawing/2017/decorative" val="1"/>
              </a:ext>
            </a:extLst>
          </p:cNvPr>
          <p:cNvCxnSpPr>
            <a:cxnSpLocks/>
          </p:cNvCxnSpPr>
          <p:nvPr/>
        </p:nvCxnSpPr>
        <p:spPr>
          <a:xfrm>
            <a:off x="8752916" y="3669710"/>
            <a:ext cx="1117416" cy="0"/>
          </a:xfrm>
          <a:prstGeom prst="line">
            <a:avLst/>
          </a:prstGeom>
          <a:noFill/>
          <a:ln w="57150" cap="flat" cmpd="sng" algn="ctr">
            <a:solidFill>
              <a:srgbClr val="FFFFFF"/>
            </a:solidFill>
            <a:prstDash val="solid"/>
            <a:headEnd type="none" w="lg" len="med"/>
            <a:tailEnd type="none" w="lg" len="med"/>
          </a:ln>
          <a:effectLst/>
        </p:spPr>
      </p:cxnSp>
      <p:grpSp>
        <p:nvGrpSpPr>
          <p:cNvPr id="585" name="Group 584">
            <a:extLst>
              <a:ext uri="{FF2B5EF4-FFF2-40B4-BE49-F238E27FC236}">
                <a16:creationId xmlns:a16="http://schemas.microsoft.com/office/drawing/2014/main" id="{31546717-9449-5856-00FC-92594B93BE2B}"/>
              </a:ext>
            </a:extLst>
          </p:cNvPr>
          <p:cNvGrpSpPr/>
          <p:nvPr/>
        </p:nvGrpSpPr>
        <p:grpSpPr>
          <a:xfrm>
            <a:off x="6868084" y="3556273"/>
            <a:ext cx="4594823" cy="2392402"/>
            <a:chOff x="6868084" y="3556273"/>
            <a:chExt cx="4594823" cy="2392402"/>
          </a:xfrm>
        </p:grpSpPr>
        <p:sp>
          <p:nvSpPr>
            <p:cNvPr id="393" name="Rectangle 392">
              <a:extLst>
                <a:ext uri="{FF2B5EF4-FFF2-40B4-BE49-F238E27FC236}">
                  <a16:creationId xmlns:a16="http://schemas.microsoft.com/office/drawing/2014/main" id="{C8CEBB20-C67E-D0EF-01F4-D110379993AD}"/>
                </a:ext>
                <a:ext uri="{C183D7F6-B498-43B3-948B-1728B52AA6E4}">
                  <adec:decorative xmlns:adec="http://schemas.microsoft.com/office/drawing/2017/decorative" val="1"/>
                </a:ext>
              </a:extLst>
            </p:cNvPr>
            <p:cNvSpPr/>
            <p:nvPr/>
          </p:nvSpPr>
          <p:spPr bwMode="auto">
            <a:xfrm>
              <a:off x="6868084" y="3579742"/>
              <a:ext cx="4594823" cy="2256297"/>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9E1BACB2-1C36-91D9-8DBE-18962B3D06B5}"/>
                </a:ext>
                <a:ext uri="{C183D7F6-B498-43B3-948B-1728B52AA6E4}">
                  <adec:decorative xmlns:adec="http://schemas.microsoft.com/office/drawing/2017/decorative" val="1"/>
                </a:ext>
              </a:extLst>
            </p:cNvPr>
            <p:cNvSpPr/>
            <p:nvPr/>
          </p:nvSpPr>
          <p:spPr bwMode="auto">
            <a:xfrm>
              <a:off x="6868084" y="3556273"/>
              <a:ext cx="4585854" cy="239488"/>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03" name="Straight Connector 402">
              <a:extLst>
                <a:ext uri="{FF2B5EF4-FFF2-40B4-BE49-F238E27FC236}">
                  <a16:creationId xmlns:a16="http://schemas.microsoft.com/office/drawing/2014/main" id="{E5F29E53-100B-BD77-5633-11A1E510E6E2}"/>
                </a:ext>
                <a:ext uri="{C183D7F6-B498-43B3-948B-1728B52AA6E4}">
                  <adec:decorative xmlns:adec="http://schemas.microsoft.com/office/drawing/2017/decorative" val="1"/>
                </a:ext>
              </a:extLst>
            </p:cNvPr>
            <p:cNvCxnSpPr>
              <a:cxnSpLocks/>
            </p:cNvCxnSpPr>
            <p:nvPr/>
          </p:nvCxnSpPr>
          <p:spPr>
            <a:xfrm>
              <a:off x="7596616" y="3669710"/>
              <a:ext cx="741622" cy="0"/>
            </a:xfrm>
            <a:prstGeom prst="line">
              <a:avLst/>
            </a:prstGeom>
            <a:noFill/>
            <a:ln w="57150" cap="flat" cmpd="sng" algn="ctr">
              <a:solidFill>
                <a:srgbClr val="FFFFFF"/>
              </a:solidFill>
              <a:prstDash val="solid"/>
              <a:headEnd type="none" w="lg" len="med"/>
              <a:tailEnd type="none" w="lg" len="med"/>
            </a:ln>
            <a:effectLst/>
          </p:spPr>
        </p:cxnSp>
        <p:cxnSp>
          <p:nvCxnSpPr>
            <p:cNvPr id="405" name="Straight Connector 404">
              <a:extLst>
                <a:ext uri="{FF2B5EF4-FFF2-40B4-BE49-F238E27FC236}">
                  <a16:creationId xmlns:a16="http://schemas.microsoft.com/office/drawing/2014/main" id="{C990916E-E780-8562-1366-B146C00CE107}"/>
                </a:ext>
                <a:ext uri="{C183D7F6-B498-43B3-948B-1728B52AA6E4}">
                  <adec:decorative xmlns:adec="http://schemas.microsoft.com/office/drawing/2017/decorative" val="1"/>
                </a:ext>
              </a:extLst>
            </p:cNvPr>
            <p:cNvCxnSpPr>
              <a:cxnSpLocks/>
            </p:cNvCxnSpPr>
            <p:nvPr/>
          </p:nvCxnSpPr>
          <p:spPr>
            <a:xfrm>
              <a:off x="7053574" y="3669710"/>
              <a:ext cx="325849" cy="0"/>
            </a:xfrm>
            <a:prstGeom prst="line">
              <a:avLst/>
            </a:prstGeom>
            <a:noFill/>
            <a:ln w="57150" cap="flat" cmpd="sng" algn="ctr">
              <a:solidFill>
                <a:srgbClr val="FFFFFF"/>
              </a:solidFill>
              <a:prstDash val="solid"/>
              <a:headEnd type="none" w="lg" len="med"/>
              <a:tailEnd type="none" w="lg" len="med"/>
            </a:ln>
            <a:effectLst/>
          </p:spPr>
        </p:cxnSp>
        <p:grpSp>
          <p:nvGrpSpPr>
            <p:cNvPr id="406" name="Group 405">
              <a:extLst>
                <a:ext uri="{FF2B5EF4-FFF2-40B4-BE49-F238E27FC236}">
                  <a16:creationId xmlns:a16="http://schemas.microsoft.com/office/drawing/2014/main" id="{6C6F9A1E-EAE8-4337-F894-C3EF327D6799}"/>
                </a:ext>
                <a:ext uri="{C183D7F6-B498-43B3-948B-1728B52AA6E4}">
                  <adec:decorative xmlns:adec="http://schemas.microsoft.com/office/drawing/2017/decorative" val="1"/>
                </a:ext>
              </a:extLst>
            </p:cNvPr>
            <p:cNvGrpSpPr/>
            <p:nvPr/>
          </p:nvGrpSpPr>
          <p:grpSpPr>
            <a:xfrm>
              <a:off x="7080041" y="3902664"/>
              <a:ext cx="4133773" cy="239488"/>
              <a:chOff x="2476227" y="3902664"/>
              <a:chExt cx="4133773" cy="239488"/>
            </a:xfrm>
          </p:grpSpPr>
          <p:grpSp>
            <p:nvGrpSpPr>
              <p:cNvPr id="407" name="Group 406">
                <a:extLst>
                  <a:ext uri="{FF2B5EF4-FFF2-40B4-BE49-F238E27FC236}">
                    <a16:creationId xmlns:a16="http://schemas.microsoft.com/office/drawing/2014/main" id="{BE3D7217-AB60-4FB1-A484-10FE17446085}"/>
                  </a:ext>
                </a:extLst>
              </p:cNvPr>
              <p:cNvGrpSpPr/>
              <p:nvPr/>
            </p:nvGrpSpPr>
            <p:grpSpPr>
              <a:xfrm>
                <a:off x="2476227" y="3902664"/>
                <a:ext cx="251191" cy="239488"/>
                <a:chOff x="2481907" y="4016260"/>
                <a:chExt cx="251191" cy="239488"/>
              </a:xfrm>
            </p:grpSpPr>
            <p:sp>
              <p:nvSpPr>
                <p:cNvPr id="419" name="Rectangle 418">
                  <a:extLst>
                    <a:ext uri="{FF2B5EF4-FFF2-40B4-BE49-F238E27FC236}">
                      <a16:creationId xmlns:a16="http://schemas.microsoft.com/office/drawing/2014/main" id="{C0E183C6-F0F3-C198-D621-70B15EFD19C0}"/>
                    </a:ext>
                  </a:extLst>
                </p:cNvPr>
                <p:cNvSpPr/>
                <p:nvPr/>
              </p:nvSpPr>
              <p:spPr bwMode="auto">
                <a:xfrm>
                  <a:off x="2481907" y="4016260"/>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20" name="Group 419">
                  <a:extLst>
                    <a:ext uri="{FF2B5EF4-FFF2-40B4-BE49-F238E27FC236}">
                      <a16:creationId xmlns:a16="http://schemas.microsoft.com/office/drawing/2014/main" id="{CB5BE9F3-CC7B-319C-F694-44391BBDBA93}"/>
                    </a:ext>
                  </a:extLst>
                </p:cNvPr>
                <p:cNvGrpSpPr/>
                <p:nvPr/>
              </p:nvGrpSpPr>
              <p:grpSpPr>
                <a:xfrm>
                  <a:off x="2539964" y="4070340"/>
                  <a:ext cx="139577" cy="114183"/>
                  <a:chOff x="2958300" y="4130042"/>
                  <a:chExt cx="139577" cy="114183"/>
                </a:xfrm>
              </p:grpSpPr>
              <p:cxnSp>
                <p:nvCxnSpPr>
                  <p:cNvPr id="421" name="Straight Connector 420">
                    <a:extLst>
                      <a:ext uri="{FF2B5EF4-FFF2-40B4-BE49-F238E27FC236}">
                        <a16:creationId xmlns:a16="http://schemas.microsoft.com/office/drawing/2014/main" id="{4DF9E634-D883-F7C2-246E-2B8F85E77A5B}"/>
                      </a:ext>
                    </a:extLst>
                  </p:cNvPr>
                  <p:cNvCxnSpPr/>
                  <p:nvPr/>
                </p:nvCxnSpPr>
                <p:spPr>
                  <a:xfrm>
                    <a:off x="2958300" y="4184523"/>
                    <a:ext cx="56064" cy="59702"/>
                  </a:xfrm>
                  <a:prstGeom prst="line">
                    <a:avLst/>
                  </a:prstGeom>
                  <a:noFill/>
                  <a:ln w="28575" cap="flat" cmpd="sng" algn="ctr">
                    <a:solidFill>
                      <a:srgbClr val="141414"/>
                    </a:solidFill>
                    <a:prstDash val="solid"/>
                    <a:headEnd type="none" w="lg" len="med"/>
                    <a:tailEnd type="none" w="lg" len="med"/>
                  </a:ln>
                  <a:effectLst/>
                </p:spPr>
              </p:cxnSp>
              <p:cxnSp>
                <p:nvCxnSpPr>
                  <p:cNvPr id="422" name="Straight Connector 421">
                    <a:extLst>
                      <a:ext uri="{FF2B5EF4-FFF2-40B4-BE49-F238E27FC236}">
                        <a16:creationId xmlns:a16="http://schemas.microsoft.com/office/drawing/2014/main" id="{70BDBA59-33C0-4E44-F874-8C7E10A5A2E2}"/>
                      </a:ext>
                    </a:extLst>
                  </p:cNvPr>
                  <p:cNvCxnSpPr>
                    <a:cxnSpLocks/>
                  </p:cNvCxnSpPr>
                  <p:nvPr/>
                </p:nvCxnSpPr>
                <p:spPr>
                  <a:xfrm flipV="1">
                    <a:off x="2998575" y="4130042"/>
                    <a:ext cx="99302" cy="104997"/>
                  </a:xfrm>
                  <a:prstGeom prst="line">
                    <a:avLst/>
                  </a:prstGeom>
                  <a:noFill/>
                  <a:ln w="28575" cap="flat" cmpd="sng" algn="ctr">
                    <a:solidFill>
                      <a:srgbClr val="141414"/>
                    </a:solidFill>
                    <a:prstDash val="solid"/>
                    <a:headEnd type="none" w="lg" len="med"/>
                    <a:tailEnd type="none" w="lg" len="med"/>
                  </a:ln>
                  <a:effectLst/>
                </p:spPr>
              </p:cxnSp>
            </p:grpSp>
          </p:grpSp>
          <p:cxnSp>
            <p:nvCxnSpPr>
              <p:cNvPr id="408" name="Straight Connector 407">
                <a:extLst>
                  <a:ext uri="{FF2B5EF4-FFF2-40B4-BE49-F238E27FC236}">
                    <a16:creationId xmlns:a16="http://schemas.microsoft.com/office/drawing/2014/main" id="{7670A259-1476-D3CA-574F-DD4B8AC9E8E0}"/>
                  </a:ext>
                </a:extLst>
              </p:cNvPr>
              <p:cNvCxnSpPr>
                <a:cxnSpLocks/>
              </p:cNvCxnSpPr>
              <p:nvPr/>
            </p:nvCxnSpPr>
            <p:spPr>
              <a:xfrm>
                <a:off x="2974445" y="4009242"/>
                <a:ext cx="592283" cy="0"/>
              </a:xfrm>
              <a:prstGeom prst="line">
                <a:avLst/>
              </a:prstGeom>
              <a:noFill/>
              <a:ln w="28575" cap="flat" cmpd="sng" algn="ctr">
                <a:solidFill>
                  <a:srgbClr val="000000"/>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5758B4E9-3CBC-E5D9-EF4E-1875DA72E234}"/>
                  </a:ext>
                </a:extLst>
              </p:cNvPr>
              <p:cNvCxnSpPr>
                <a:cxnSpLocks/>
              </p:cNvCxnSpPr>
              <p:nvPr/>
            </p:nvCxnSpPr>
            <p:spPr>
              <a:xfrm>
                <a:off x="4143921" y="4009242"/>
                <a:ext cx="422245" cy="0"/>
              </a:xfrm>
              <a:prstGeom prst="line">
                <a:avLst/>
              </a:prstGeom>
              <a:noFill/>
              <a:ln w="28575" cap="flat" cmpd="sng" algn="ctr">
                <a:solidFill>
                  <a:srgbClr val="000000"/>
                </a:solidFill>
                <a:prstDash val="solid"/>
                <a:headEnd type="none" w="lg" len="med"/>
                <a:tailEnd type="none" w="lg" len="med"/>
              </a:ln>
              <a:effectLst/>
            </p:spPr>
          </p:cxnSp>
          <p:grpSp>
            <p:nvGrpSpPr>
              <p:cNvPr id="410" name="Group 409">
                <a:extLst>
                  <a:ext uri="{FF2B5EF4-FFF2-40B4-BE49-F238E27FC236}">
                    <a16:creationId xmlns:a16="http://schemas.microsoft.com/office/drawing/2014/main" id="{91C0CD2D-8804-09BB-594F-EE54332B11CE}"/>
                  </a:ext>
                </a:extLst>
              </p:cNvPr>
              <p:cNvGrpSpPr/>
              <p:nvPr/>
            </p:nvGrpSpPr>
            <p:grpSpPr>
              <a:xfrm>
                <a:off x="5379685" y="3910017"/>
                <a:ext cx="485353" cy="198450"/>
                <a:chOff x="6008967" y="1606515"/>
                <a:chExt cx="739133" cy="269715"/>
              </a:xfrm>
            </p:grpSpPr>
            <p:sp>
              <p:nvSpPr>
                <p:cNvPr id="417" name="Rectangle: Rounded Corners 416">
                  <a:extLst>
                    <a:ext uri="{FF2B5EF4-FFF2-40B4-BE49-F238E27FC236}">
                      <a16:creationId xmlns:a16="http://schemas.microsoft.com/office/drawing/2014/main" id="{15390096-7FFD-B5D4-FA8C-5CF55AC8C486}"/>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18" name="Straight Connector 417">
                  <a:extLst>
                    <a:ext uri="{FF2B5EF4-FFF2-40B4-BE49-F238E27FC236}">
                      <a16:creationId xmlns:a16="http://schemas.microsoft.com/office/drawing/2014/main" id="{53CDCAF6-6BE5-C353-8955-4D24C8C2383A}"/>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76AD3DC-CB18-AE08-4815-191AF5FE8631}"/>
                  </a:ext>
                </a:extLst>
              </p:cNvPr>
              <p:cNvGrpSpPr/>
              <p:nvPr/>
            </p:nvGrpSpPr>
            <p:grpSpPr>
              <a:xfrm>
                <a:off x="5923278" y="3910017"/>
                <a:ext cx="485353" cy="198450"/>
                <a:chOff x="6008967" y="1606515"/>
                <a:chExt cx="739133" cy="269715"/>
              </a:xfrm>
            </p:grpSpPr>
            <p:sp>
              <p:nvSpPr>
                <p:cNvPr id="415" name="Rectangle: Rounded Corners 414">
                  <a:extLst>
                    <a:ext uri="{FF2B5EF4-FFF2-40B4-BE49-F238E27FC236}">
                      <a16:creationId xmlns:a16="http://schemas.microsoft.com/office/drawing/2014/main" id="{F2BB5DCD-0075-F18B-2354-EB850ED2A551}"/>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16" name="Straight Connector 415">
                  <a:extLst>
                    <a:ext uri="{FF2B5EF4-FFF2-40B4-BE49-F238E27FC236}">
                      <a16:creationId xmlns:a16="http://schemas.microsoft.com/office/drawing/2014/main" id="{9EC9DA16-7459-2DD8-91AD-86EA21BBDFA4}"/>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12" name="Group 411">
                <a:extLst>
                  <a:ext uri="{FF2B5EF4-FFF2-40B4-BE49-F238E27FC236}">
                    <a16:creationId xmlns:a16="http://schemas.microsoft.com/office/drawing/2014/main" id="{6F60135E-A187-79FD-DF9B-03075EC328EC}"/>
                  </a:ext>
                </a:extLst>
              </p:cNvPr>
              <p:cNvGrpSpPr/>
              <p:nvPr/>
            </p:nvGrpSpPr>
            <p:grpSpPr>
              <a:xfrm>
                <a:off x="6495966" y="3956744"/>
                <a:ext cx="114034" cy="94516"/>
                <a:chOff x="5434258" y="4313770"/>
                <a:chExt cx="114034" cy="94516"/>
              </a:xfrm>
            </p:grpSpPr>
            <p:cxnSp>
              <p:nvCxnSpPr>
                <p:cNvPr id="413" name="Straight Connector 412">
                  <a:extLst>
                    <a:ext uri="{FF2B5EF4-FFF2-40B4-BE49-F238E27FC236}">
                      <a16:creationId xmlns:a16="http://schemas.microsoft.com/office/drawing/2014/main" id="{FD4E88FC-9E20-3256-4417-A7956EEC654D}"/>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14" name="Straight Connector 413">
                  <a:extLst>
                    <a:ext uri="{FF2B5EF4-FFF2-40B4-BE49-F238E27FC236}">
                      <a16:creationId xmlns:a16="http://schemas.microsoft.com/office/drawing/2014/main" id="{E3A938BF-75E1-AEDF-8F80-338466CFB02C}"/>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23" name="Group 422">
              <a:extLst>
                <a:ext uri="{FF2B5EF4-FFF2-40B4-BE49-F238E27FC236}">
                  <a16:creationId xmlns:a16="http://schemas.microsoft.com/office/drawing/2014/main" id="{6A9F86F8-AFF2-7F94-2D9D-CBA619012E7A}"/>
                </a:ext>
                <a:ext uri="{C183D7F6-B498-43B3-948B-1728B52AA6E4}">
                  <adec:decorative xmlns:adec="http://schemas.microsoft.com/office/drawing/2017/decorative" val="1"/>
                </a:ext>
              </a:extLst>
            </p:cNvPr>
            <p:cNvGrpSpPr/>
            <p:nvPr/>
          </p:nvGrpSpPr>
          <p:grpSpPr>
            <a:xfrm>
              <a:off x="7080041" y="4203751"/>
              <a:ext cx="4133773" cy="239488"/>
              <a:chOff x="2476227" y="3902664"/>
              <a:chExt cx="4133773" cy="239488"/>
            </a:xfrm>
          </p:grpSpPr>
          <p:grpSp>
            <p:nvGrpSpPr>
              <p:cNvPr id="424" name="Group 423">
                <a:extLst>
                  <a:ext uri="{FF2B5EF4-FFF2-40B4-BE49-F238E27FC236}">
                    <a16:creationId xmlns:a16="http://schemas.microsoft.com/office/drawing/2014/main" id="{BF60468A-8CB2-36DC-82D2-DF03F08C4FE7}"/>
                  </a:ext>
                </a:extLst>
              </p:cNvPr>
              <p:cNvGrpSpPr/>
              <p:nvPr/>
            </p:nvGrpSpPr>
            <p:grpSpPr>
              <a:xfrm>
                <a:off x="2476227" y="3902664"/>
                <a:ext cx="251191" cy="239488"/>
                <a:chOff x="2481907" y="4016260"/>
                <a:chExt cx="251191" cy="239488"/>
              </a:xfrm>
            </p:grpSpPr>
            <p:sp>
              <p:nvSpPr>
                <p:cNvPr id="436" name="Rectangle 435">
                  <a:extLst>
                    <a:ext uri="{FF2B5EF4-FFF2-40B4-BE49-F238E27FC236}">
                      <a16:creationId xmlns:a16="http://schemas.microsoft.com/office/drawing/2014/main" id="{95B26858-8421-3B1C-A783-5CD3475BA595}"/>
                    </a:ext>
                  </a:extLst>
                </p:cNvPr>
                <p:cNvSpPr/>
                <p:nvPr/>
              </p:nvSpPr>
              <p:spPr bwMode="auto">
                <a:xfrm>
                  <a:off x="2481907" y="4016260"/>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37" name="Group 436">
                  <a:extLst>
                    <a:ext uri="{FF2B5EF4-FFF2-40B4-BE49-F238E27FC236}">
                      <a16:creationId xmlns:a16="http://schemas.microsoft.com/office/drawing/2014/main" id="{60E5312D-D674-8C16-712B-555B94C22093}"/>
                    </a:ext>
                  </a:extLst>
                </p:cNvPr>
                <p:cNvGrpSpPr/>
                <p:nvPr/>
              </p:nvGrpSpPr>
              <p:grpSpPr>
                <a:xfrm>
                  <a:off x="2539964" y="4070340"/>
                  <a:ext cx="139577" cy="114183"/>
                  <a:chOff x="2958300" y="4130042"/>
                  <a:chExt cx="139577" cy="114183"/>
                </a:xfrm>
              </p:grpSpPr>
              <p:cxnSp>
                <p:nvCxnSpPr>
                  <p:cNvPr id="438" name="Straight Connector 437">
                    <a:extLst>
                      <a:ext uri="{FF2B5EF4-FFF2-40B4-BE49-F238E27FC236}">
                        <a16:creationId xmlns:a16="http://schemas.microsoft.com/office/drawing/2014/main" id="{9FDFC338-BD33-4C33-FB91-70212E84DC20}"/>
                      </a:ext>
                    </a:extLst>
                  </p:cNvPr>
                  <p:cNvCxnSpPr/>
                  <p:nvPr/>
                </p:nvCxnSpPr>
                <p:spPr>
                  <a:xfrm>
                    <a:off x="2958300" y="4184523"/>
                    <a:ext cx="56064" cy="59702"/>
                  </a:xfrm>
                  <a:prstGeom prst="line">
                    <a:avLst/>
                  </a:prstGeom>
                  <a:noFill/>
                  <a:ln w="28575" cap="flat" cmpd="sng" algn="ctr">
                    <a:solidFill>
                      <a:srgbClr val="141414"/>
                    </a:solidFill>
                    <a:prstDash val="solid"/>
                    <a:headEnd type="none" w="lg" len="med"/>
                    <a:tailEnd type="none" w="lg" len="med"/>
                  </a:ln>
                  <a:effectLst/>
                </p:spPr>
              </p:cxnSp>
              <p:cxnSp>
                <p:nvCxnSpPr>
                  <p:cNvPr id="439" name="Straight Connector 438">
                    <a:extLst>
                      <a:ext uri="{FF2B5EF4-FFF2-40B4-BE49-F238E27FC236}">
                        <a16:creationId xmlns:a16="http://schemas.microsoft.com/office/drawing/2014/main" id="{4B65845C-568E-8620-93BC-ABED9FE11A32}"/>
                      </a:ext>
                    </a:extLst>
                  </p:cNvPr>
                  <p:cNvCxnSpPr>
                    <a:cxnSpLocks/>
                  </p:cNvCxnSpPr>
                  <p:nvPr/>
                </p:nvCxnSpPr>
                <p:spPr>
                  <a:xfrm flipV="1">
                    <a:off x="2998575" y="4130042"/>
                    <a:ext cx="99302" cy="104997"/>
                  </a:xfrm>
                  <a:prstGeom prst="line">
                    <a:avLst/>
                  </a:prstGeom>
                  <a:noFill/>
                  <a:ln w="28575" cap="flat" cmpd="sng" algn="ctr">
                    <a:solidFill>
                      <a:srgbClr val="141414"/>
                    </a:solidFill>
                    <a:prstDash val="solid"/>
                    <a:headEnd type="none" w="lg" len="med"/>
                    <a:tailEnd type="none" w="lg" len="med"/>
                  </a:ln>
                  <a:effectLst/>
                </p:spPr>
              </p:cxnSp>
            </p:grpSp>
          </p:grpSp>
          <p:cxnSp>
            <p:nvCxnSpPr>
              <p:cNvPr id="425" name="Straight Connector 424">
                <a:extLst>
                  <a:ext uri="{FF2B5EF4-FFF2-40B4-BE49-F238E27FC236}">
                    <a16:creationId xmlns:a16="http://schemas.microsoft.com/office/drawing/2014/main" id="{5E1277CD-2C1A-0E15-BC93-4271AD232976}"/>
                  </a:ext>
                </a:extLst>
              </p:cNvPr>
              <p:cNvCxnSpPr>
                <a:cxnSpLocks/>
              </p:cNvCxnSpPr>
              <p:nvPr/>
            </p:nvCxnSpPr>
            <p:spPr>
              <a:xfrm>
                <a:off x="2974445" y="4009242"/>
                <a:ext cx="461156" cy="0"/>
              </a:xfrm>
              <a:prstGeom prst="line">
                <a:avLst/>
              </a:prstGeom>
              <a:noFill/>
              <a:ln w="28575" cap="flat" cmpd="sng" algn="ctr">
                <a:solidFill>
                  <a:srgbClr val="000000"/>
                </a:solidFill>
                <a:prstDash val="solid"/>
                <a:headEnd type="none" w="lg" len="med"/>
                <a:tailEnd type="none" w="lg" len="med"/>
              </a:ln>
              <a:effectLst/>
            </p:spPr>
          </p:cxnSp>
          <p:cxnSp>
            <p:nvCxnSpPr>
              <p:cNvPr id="426" name="Straight Connector 425">
                <a:extLst>
                  <a:ext uri="{FF2B5EF4-FFF2-40B4-BE49-F238E27FC236}">
                    <a16:creationId xmlns:a16="http://schemas.microsoft.com/office/drawing/2014/main" id="{42285B97-1CAF-B105-1DC1-BBF7296EC3F0}"/>
                  </a:ext>
                </a:extLst>
              </p:cNvPr>
              <p:cNvCxnSpPr>
                <a:cxnSpLocks/>
              </p:cNvCxnSpPr>
              <p:nvPr/>
            </p:nvCxnSpPr>
            <p:spPr>
              <a:xfrm>
                <a:off x="4143921" y="4009242"/>
                <a:ext cx="962377" cy="0"/>
              </a:xfrm>
              <a:prstGeom prst="line">
                <a:avLst/>
              </a:prstGeom>
              <a:noFill/>
              <a:ln w="28575" cap="flat" cmpd="sng" algn="ctr">
                <a:solidFill>
                  <a:srgbClr val="000000"/>
                </a:solidFill>
                <a:prstDash val="solid"/>
                <a:headEnd type="none" w="lg" len="med"/>
                <a:tailEnd type="none" w="lg" len="med"/>
              </a:ln>
              <a:effectLst/>
            </p:spPr>
          </p:cxnSp>
          <p:grpSp>
            <p:nvGrpSpPr>
              <p:cNvPr id="427" name="Group 426">
                <a:extLst>
                  <a:ext uri="{FF2B5EF4-FFF2-40B4-BE49-F238E27FC236}">
                    <a16:creationId xmlns:a16="http://schemas.microsoft.com/office/drawing/2014/main" id="{386392C2-881D-36B8-C4F0-CD1A3CF62E5A}"/>
                  </a:ext>
                </a:extLst>
              </p:cNvPr>
              <p:cNvGrpSpPr/>
              <p:nvPr/>
            </p:nvGrpSpPr>
            <p:grpSpPr>
              <a:xfrm>
                <a:off x="5379685" y="3910017"/>
                <a:ext cx="485353" cy="198450"/>
                <a:chOff x="6008967" y="1606515"/>
                <a:chExt cx="739133" cy="269715"/>
              </a:xfrm>
            </p:grpSpPr>
            <p:sp>
              <p:nvSpPr>
                <p:cNvPr id="434" name="Rectangle: Rounded Corners 433">
                  <a:extLst>
                    <a:ext uri="{FF2B5EF4-FFF2-40B4-BE49-F238E27FC236}">
                      <a16:creationId xmlns:a16="http://schemas.microsoft.com/office/drawing/2014/main" id="{F8FA6DEA-A7AB-14DF-B3FD-A6D7A1B269EE}"/>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35" name="Straight Connector 434">
                  <a:extLst>
                    <a:ext uri="{FF2B5EF4-FFF2-40B4-BE49-F238E27FC236}">
                      <a16:creationId xmlns:a16="http://schemas.microsoft.com/office/drawing/2014/main" id="{45F0BA70-7629-C821-9EE6-B69DBC71D091}"/>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28" name="Group 427">
                <a:extLst>
                  <a:ext uri="{FF2B5EF4-FFF2-40B4-BE49-F238E27FC236}">
                    <a16:creationId xmlns:a16="http://schemas.microsoft.com/office/drawing/2014/main" id="{9AD3CF47-4EC3-7152-D36E-278AF198C366}"/>
                  </a:ext>
                </a:extLst>
              </p:cNvPr>
              <p:cNvGrpSpPr/>
              <p:nvPr/>
            </p:nvGrpSpPr>
            <p:grpSpPr>
              <a:xfrm>
                <a:off x="5923278" y="3910017"/>
                <a:ext cx="485353" cy="198450"/>
                <a:chOff x="6008967" y="1606515"/>
                <a:chExt cx="739133" cy="269715"/>
              </a:xfrm>
            </p:grpSpPr>
            <p:sp>
              <p:nvSpPr>
                <p:cNvPr id="432" name="Rectangle: Rounded Corners 431">
                  <a:extLst>
                    <a:ext uri="{FF2B5EF4-FFF2-40B4-BE49-F238E27FC236}">
                      <a16:creationId xmlns:a16="http://schemas.microsoft.com/office/drawing/2014/main" id="{EEEFE464-3B65-DE51-5E13-3A7FAE2D0B6D}"/>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33" name="Straight Connector 432">
                  <a:extLst>
                    <a:ext uri="{FF2B5EF4-FFF2-40B4-BE49-F238E27FC236}">
                      <a16:creationId xmlns:a16="http://schemas.microsoft.com/office/drawing/2014/main" id="{08D09B50-F5D4-7D8B-9CCF-D868149B13AC}"/>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29" name="Group 428">
                <a:extLst>
                  <a:ext uri="{FF2B5EF4-FFF2-40B4-BE49-F238E27FC236}">
                    <a16:creationId xmlns:a16="http://schemas.microsoft.com/office/drawing/2014/main" id="{77AD6246-7F76-3FFB-8C14-D6EFB85699F2}"/>
                  </a:ext>
                </a:extLst>
              </p:cNvPr>
              <p:cNvGrpSpPr/>
              <p:nvPr/>
            </p:nvGrpSpPr>
            <p:grpSpPr>
              <a:xfrm>
                <a:off x="6495966" y="3956744"/>
                <a:ext cx="114034" cy="94516"/>
                <a:chOff x="5434258" y="4313770"/>
                <a:chExt cx="114034" cy="94516"/>
              </a:xfrm>
            </p:grpSpPr>
            <p:cxnSp>
              <p:nvCxnSpPr>
                <p:cNvPr id="430" name="Straight Connector 429">
                  <a:extLst>
                    <a:ext uri="{FF2B5EF4-FFF2-40B4-BE49-F238E27FC236}">
                      <a16:creationId xmlns:a16="http://schemas.microsoft.com/office/drawing/2014/main" id="{355BE1EE-5126-EB78-ADE3-1F7E1F5D6E10}"/>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31" name="Straight Connector 430">
                  <a:extLst>
                    <a:ext uri="{FF2B5EF4-FFF2-40B4-BE49-F238E27FC236}">
                      <a16:creationId xmlns:a16="http://schemas.microsoft.com/office/drawing/2014/main" id="{E74EF697-0F8B-7350-17A7-C401338A4C7B}"/>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40" name="Group 439">
              <a:extLst>
                <a:ext uri="{FF2B5EF4-FFF2-40B4-BE49-F238E27FC236}">
                  <a16:creationId xmlns:a16="http://schemas.microsoft.com/office/drawing/2014/main" id="{19B5A333-828A-451E-4969-6E4C2AC44824}"/>
                </a:ext>
                <a:ext uri="{C183D7F6-B498-43B3-948B-1728B52AA6E4}">
                  <adec:decorative xmlns:adec="http://schemas.microsoft.com/office/drawing/2017/decorative" val="1"/>
                </a:ext>
              </a:extLst>
            </p:cNvPr>
            <p:cNvGrpSpPr/>
            <p:nvPr/>
          </p:nvGrpSpPr>
          <p:grpSpPr>
            <a:xfrm>
              <a:off x="7080041" y="4504838"/>
              <a:ext cx="4133773" cy="239488"/>
              <a:chOff x="2476227" y="3902664"/>
              <a:chExt cx="4133773" cy="239488"/>
            </a:xfrm>
          </p:grpSpPr>
          <p:sp>
            <p:nvSpPr>
              <p:cNvPr id="441" name="Rectangle 440">
                <a:extLst>
                  <a:ext uri="{FF2B5EF4-FFF2-40B4-BE49-F238E27FC236}">
                    <a16:creationId xmlns:a16="http://schemas.microsoft.com/office/drawing/2014/main" id="{145BCD16-F7FD-1146-B79E-C418E276253E}"/>
                  </a:ext>
                </a:extLst>
              </p:cNvPr>
              <p:cNvSpPr/>
              <p:nvPr/>
            </p:nvSpPr>
            <p:spPr bwMode="auto">
              <a:xfrm>
                <a:off x="2476227" y="3902664"/>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42" name="Straight Connector 441">
                <a:extLst>
                  <a:ext uri="{FF2B5EF4-FFF2-40B4-BE49-F238E27FC236}">
                    <a16:creationId xmlns:a16="http://schemas.microsoft.com/office/drawing/2014/main" id="{E678409A-4ED3-43E4-DA96-80708C393EA5}"/>
                  </a:ext>
                </a:extLst>
              </p:cNvPr>
              <p:cNvCxnSpPr>
                <a:cxnSpLocks/>
              </p:cNvCxnSpPr>
              <p:nvPr/>
            </p:nvCxnSpPr>
            <p:spPr>
              <a:xfrm>
                <a:off x="2974445" y="4009242"/>
                <a:ext cx="678626" cy="0"/>
              </a:xfrm>
              <a:prstGeom prst="line">
                <a:avLst/>
              </a:prstGeom>
              <a:noFill/>
              <a:ln w="28575" cap="flat" cmpd="sng" algn="ctr">
                <a:solidFill>
                  <a:srgbClr val="000000"/>
                </a:solidFill>
                <a:prstDash val="solid"/>
                <a:headEnd type="none" w="lg" len="med"/>
                <a:tailEnd type="none" w="lg" len="med"/>
              </a:ln>
              <a:effectLst/>
            </p:spPr>
          </p:cxnSp>
          <p:cxnSp>
            <p:nvCxnSpPr>
              <p:cNvPr id="443" name="Straight Connector 442">
                <a:extLst>
                  <a:ext uri="{FF2B5EF4-FFF2-40B4-BE49-F238E27FC236}">
                    <a16:creationId xmlns:a16="http://schemas.microsoft.com/office/drawing/2014/main" id="{04253542-AC44-10EC-9262-DD5B83999B07}"/>
                  </a:ext>
                </a:extLst>
              </p:cNvPr>
              <p:cNvCxnSpPr>
                <a:cxnSpLocks/>
              </p:cNvCxnSpPr>
              <p:nvPr/>
            </p:nvCxnSpPr>
            <p:spPr>
              <a:xfrm>
                <a:off x="4143921" y="4009242"/>
                <a:ext cx="796748" cy="0"/>
              </a:xfrm>
              <a:prstGeom prst="line">
                <a:avLst/>
              </a:prstGeom>
              <a:noFill/>
              <a:ln w="28575" cap="flat" cmpd="sng" algn="ctr">
                <a:solidFill>
                  <a:srgbClr val="000000"/>
                </a:solidFill>
                <a:prstDash val="solid"/>
                <a:headEnd type="none" w="lg" len="med"/>
                <a:tailEnd type="none" w="lg" len="med"/>
              </a:ln>
              <a:effectLst/>
            </p:spPr>
          </p:cxnSp>
          <p:grpSp>
            <p:nvGrpSpPr>
              <p:cNvPr id="444" name="Group 443">
                <a:extLst>
                  <a:ext uri="{FF2B5EF4-FFF2-40B4-BE49-F238E27FC236}">
                    <a16:creationId xmlns:a16="http://schemas.microsoft.com/office/drawing/2014/main" id="{BBC4C80F-37F0-3E12-CC39-EC07E552038A}"/>
                  </a:ext>
                </a:extLst>
              </p:cNvPr>
              <p:cNvGrpSpPr/>
              <p:nvPr/>
            </p:nvGrpSpPr>
            <p:grpSpPr>
              <a:xfrm>
                <a:off x="5379685" y="3910017"/>
                <a:ext cx="485353" cy="198450"/>
                <a:chOff x="6008967" y="1606515"/>
                <a:chExt cx="739133" cy="269715"/>
              </a:xfrm>
            </p:grpSpPr>
            <p:sp>
              <p:nvSpPr>
                <p:cNvPr id="451" name="Rectangle: Rounded Corners 450">
                  <a:extLst>
                    <a:ext uri="{FF2B5EF4-FFF2-40B4-BE49-F238E27FC236}">
                      <a16:creationId xmlns:a16="http://schemas.microsoft.com/office/drawing/2014/main" id="{6021AEA5-6103-7FE8-8DDD-630172589667}"/>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52" name="Straight Connector 451">
                  <a:extLst>
                    <a:ext uri="{FF2B5EF4-FFF2-40B4-BE49-F238E27FC236}">
                      <a16:creationId xmlns:a16="http://schemas.microsoft.com/office/drawing/2014/main" id="{C58A2BF3-969D-75C5-9E8C-4654D76A6989}"/>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45" name="Group 444">
                <a:extLst>
                  <a:ext uri="{FF2B5EF4-FFF2-40B4-BE49-F238E27FC236}">
                    <a16:creationId xmlns:a16="http://schemas.microsoft.com/office/drawing/2014/main" id="{7F7AA87F-6C85-B02A-CA52-BA8716A894B0}"/>
                  </a:ext>
                </a:extLst>
              </p:cNvPr>
              <p:cNvGrpSpPr/>
              <p:nvPr/>
            </p:nvGrpSpPr>
            <p:grpSpPr>
              <a:xfrm>
                <a:off x="5923278" y="3910017"/>
                <a:ext cx="485353" cy="198450"/>
                <a:chOff x="6008967" y="1606515"/>
                <a:chExt cx="739133" cy="269715"/>
              </a:xfrm>
            </p:grpSpPr>
            <p:sp>
              <p:nvSpPr>
                <p:cNvPr id="449" name="Rectangle: Rounded Corners 448">
                  <a:extLst>
                    <a:ext uri="{FF2B5EF4-FFF2-40B4-BE49-F238E27FC236}">
                      <a16:creationId xmlns:a16="http://schemas.microsoft.com/office/drawing/2014/main" id="{C076EE31-6DB7-8011-97FF-6EA57C11AC2E}"/>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50" name="Straight Connector 449">
                  <a:extLst>
                    <a:ext uri="{FF2B5EF4-FFF2-40B4-BE49-F238E27FC236}">
                      <a16:creationId xmlns:a16="http://schemas.microsoft.com/office/drawing/2014/main" id="{6B7627AB-62A0-2690-7DC6-EBA217EDB179}"/>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46" name="Group 445">
                <a:extLst>
                  <a:ext uri="{FF2B5EF4-FFF2-40B4-BE49-F238E27FC236}">
                    <a16:creationId xmlns:a16="http://schemas.microsoft.com/office/drawing/2014/main" id="{24355C39-97FF-8E50-26E1-F75242BEF51D}"/>
                  </a:ext>
                </a:extLst>
              </p:cNvPr>
              <p:cNvGrpSpPr/>
              <p:nvPr/>
            </p:nvGrpSpPr>
            <p:grpSpPr>
              <a:xfrm>
                <a:off x="6495966" y="3956744"/>
                <a:ext cx="114034" cy="94516"/>
                <a:chOff x="5434258" y="4313770"/>
                <a:chExt cx="114034" cy="94516"/>
              </a:xfrm>
            </p:grpSpPr>
            <p:cxnSp>
              <p:nvCxnSpPr>
                <p:cNvPr id="447" name="Straight Connector 446">
                  <a:extLst>
                    <a:ext uri="{FF2B5EF4-FFF2-40B4-BE49-F238E27FC236}">
                      <a16:creationId xmlns:a16="http://schemas.microsoft.com/office/drawing/2014/main" id="{98A9E7D9-DC86-4746-E3A9-F0ED8F08B151}"/>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48" name="Straight Connector 447">
                  <a:extLst>
                    <a:ext uri="{FF2B5EF4-FFF2-40B4-BE49-F238E27FC236}">
                      <a16:creationId xmlns:a16="http://schemas.microsoft.com/office/drawing/2014/main" id="{60A2429A-426B-3F97-9C73-D02289248C23}"/>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53" name="Group 452">
              <a:extLst>
                <a:ext uri="{FF2B5EF4-FFF2-40B4-BE49-F238E27FC236}">
                  <a16:creationId xmlns:a16="http://schemas.microsoft.com/office/drawing/2014/main" id="{7DC814FC-29DA-F22E-2B67-477A38EB949A}"/>
                </a:ext>
                <a:ext uri="{C183D7F6-B498-43B3-948B-1728B52AA6E4}">
                  <adec:decorative xmlns:adec="http://schemas.microsoft.com/office/drawing/2017/decorative" val="1"/>
                </a:ext>
              </a:extLst>
            </p:cNvPr>
            <p:cNvGrpSpPr/>
            <p:nvPr/>
          </p:nvGrpSpPr>
          <p:grpSpPr>
            <a:xfrm>
              <a:off x="7080041" y="4805925"/>
              <a:ext cx="4133773" cy="239488"/>
              <a:chOff x="2476227" y="3902664"/>
              <a:chExt cx="4133773" cy="239488"/>
            </a:xfrm>
          </p:grpSpPr>
          <p:grpSp>
            <p:nvGrpSpPr>
              <p:cNvPr id="454" name="Group 453">
                <a:extLst>
                  <a:ext uri="{FF2B5EF4-FFF2-40B4-BE49-F238E27FC236}">
                    <a16:creationId xmlns:a16="http://schemas.microsoft.com/office/drawing/2014/main" id="{FD1B882A-F4EF-8140-0454-D6B183A4B84C}"/>
                  </a:ext>
                </a:extLst>
              </p:cNvPr>
              <p:cNvGrpSpPr/>
              <p:nvPr/>
            </p:nvGrpSpPr>
            <p:grpSpPr>
              <a:xfrm>
                <a:off x="2476227" y="3902664"/>
                <a:ext cx="251191" cy="239488"/>
                <a:chOff x="2481907" y="4016260"/>
                <a:chExt cx="251191" cy="239488"/>
              </a:xfrm>
            </p:grpSpPr>
            <p:sp>
              <p:nvSpPr>
                <p:cNvPr id="466" name="Rectangle 465">
                  <a:extLst>
                    <a:ext uri="{FF2B5EF4-FFF2-40B4-BE49-F238E27FC236}">
                      <a16:creationId xmlns:a16="http://schemas.microsoft.com/office/drawing/2014/main" id="{6D9F3B14-EC0E-8F56-2CF8-9AA8B99786DF}"/>
                    </a:ext>
                  </a:extLst>
                </p:cNvPr>
                <p:cNvSpPr/>
                <p:nvPr/>
              </p:nvSpPr>
              <p:spPr bwMode="auto">
                <a:xfrm>
                  <a:off x="2481907" y="4016260"/>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67" name="Group 466">
                  <a:extLst>
                    <a:ext uri="{FF2B5EF4-FFF2-40B4-BE49-F238E27FC236}">
                      <a16:creationId xmlns:a16="http://schemas.microsoft.com/office/drawing/2014/main" id="{97A9DB4E-65BF-B7A4-585B-63780236AC0E}"/>
                    </a:ext>
                  </a:extLst>
                </p:cNvPr>
                <p:cNvGrpSpPr/>
                <p:nvPr/>
              </p:nvGrpSpPr>
              <p:grpSpPr>
                <a:xfrm>
                  <a:off x="2539964" y="4070340"/>
                  <a:ext cx="139577" cy="114183"/>
                  <a:chOff x="2958300" y="4130042"/>
                  <a:chExt cx="139577" cy="114183"/>
                </a:xfrm>
              </p:grpSpPr>
              <p:cxnSp>
                <p:nvCxnSpPr>
                  <p:cNvPr id="468" name="Straight Connector 467">
                    <a:extLst>
                      <a:ext uri="{FF2B5EF4-FFF2-40B4-BE49-F238E27FC236}">
                        <a16:creationId xmlns:a16="http://schemas.microsoft.com/office/drawing/2014/main" id="{E958497E-FE50-A01F-8E50-28158EEFB6D8}"/>
                      </a:ext>
                    </a:extLst>
                  </p:cNvPr>
                  <p:cNvCxnSpPr/>
                  <p:nvPr/>
                </p:nvCxnSpPr>
                <p:spPr>
                  <a:xfrm>
                    <a:off x="2958300" y="4184523"/>
                    <a:ext cx="56064" cy="59702"/>
                  </a:xfrm>
                  <a:prstGeom prst="line">
                    <a:avLst/>
                  </a:prstGeom>
                  <a:noFill/>
                  <a:ln w="28575" cap="flat" cmpd="sng" algn="ctr">
                    <a:solidFill>
                      <a:srgbClr val="141414"/>
                    </a:solidFill>
                    <a:prstDash val="solid"/>
                    <a:headEnd type="none" w="lg" len="med"/>
                    <a:tailEnd type="none" w="lg" len="med"/>
                  </a:ln>
                  <a:effectLst/>
                </p:spPr>
              </p:cxnSp>
              <p:cxnSp>
                <p:nvCxnSpPr>
                  <p:cNvPr id="469" name="Straight Connector 468">
                    <a:extLst>
                      <a:ext uri="{FF2B5EF4-FFF2-40B4-BE49-F238E27FC236}">
                        <a16:creationId xmlns:a16="http://schemas.microsoft.com/office/drawing/2014/main" id="{8F6DDCBC-E551-2073-3B8D-C960FA1E42FC}"/>
                      </a:ext>
                    </a:extLst>
                  </p:cNvPr>
                  <p:cNvCxnSpPr>
                    <a:cxnSpLocks/>
                  </p:cNvCxnSpPr>
                  <p:nvPr/>
                </p:nvCxnSpPr>
                <p:spPr>
                  <a:xfrm flipV="1">
                    <a:off x="2998575" y="4130042"/>
                    <a:ext cx="99302" cy="104997"/>
                  </a:xfrm>
                  <a:prstGeom prst="line">
                    <a:avLst/>
                  </a:prstGeom>
                  <a:noFill/>
                  <a:ln w="28575" cap="flat" cmpd="sng" algn="ctr">
                    <a:solidFill>
                      <a:srgbClr val="141414"/>
                    </a:solidFill>
                    <a:prstDash val="solid"/>
                    <a:headEnd type="none" w="lg" len="med"/>
                    <a:tailEnd type="none" w="lg" len="med"/>
                  </a:ln>
                  <a:effectLst/>
                </p:spPr>
              </p:cxnSp>
            </p:grpSp>
          </p:grpSp>
          <p:cxnSp>
            <p:nvCxnSpPr>
              <p:cNvPr id="455" name="Straight Connector 454">
                <a:extLst>
                  <a:ext uri="{FF2B5EF4-FFF2-40B4-BE49-F238E27FC236}">
                    <a16:creationId xmlns:a16="http://schemas.microsoft.com/office/drawing/2014/main" id="{7E9126EE-79A9-A9C6-65CB-8E259A90DD9D}"/>
                  </a:ext>
                </a:extLst>
              </p:cNvPr>
              <p:cNvCxnSpPr>
                <a:cxnSpLocks/>
              </p:cNvCxnSpPr>
              <p:nvPr/>
            </p:nvCxnSpPr>
            <p:spPr>
              <a:xfrm>
                <a:off x="2974445" y="4009242"/>
                <a:ext cx="389168" cy="0"/>
              </a:xfrm>
              <a:prstGeom prst="line">
                <a:avLst/>
              </a:prstGeom>
              <a:noFill/>
              <a:ln w="28575" cap="flat" cmpd="sng" algn="ctr">
                <a:solidFill>
                  <a:srgbClr val="000000"/>
                </a:solidFill>
                <a:prstDash val="solid"/>
                <a:headEnd type="none" w="lg" len="med"/>
                <a:tailEnd type="none" w="lg" len="med"/>
              </a:ln>
              <a:effectLst/>
            </p:spPr>
          </p:cxnSp>
          <p:cxnSp>
            <p:nvCxnSpPr>
              <p:cNvPr id="456" name="Straight Connector 455">
                <a:extLst>
                  <a:ext uri="{FF2B5EF4-FFF2-40B4-BE49-F238E27FC236}">
                    <a16:creationId xmlns:a16="http://schemas.microsoft.com/office/drawing/2014/main" id="{884F7E44-9793-04D2-8909-0F084F6ECF4E}"/>
                  </a:ext>
                </a:extLst>
              </p:cNvPr>
              <p:cNvCxnSpPr>
                <a:cxnSpLocks/>
              </p:cNvCxnSpPr>
              <p:nvPr/>
            </p:nvCxnSpPr>
            <p:spPr>
              <a:xfrm>
                <a:off x="4143921" y="4009242"/>
                <a:ext cx="481188" cy="0"/>
              </a:xfrm>
              <a:prstGeom prst="line">
                <a:avLst/>
              </a:prstGeom>
              <a:noFill/>
              <a:ln w="28575" cap="flat" cmpd="sng" algn="ctr">
                <a:solidFill>
                  <a:srgbClr val="000000"/>
                </a:solidFill>
                <a:prstDash val="solid"/>
                <a:headEnd type="none" w="lg" len="med"/>
                <a:tailEnd type="none" w="lg" len="med"/>
              </a:ln>
              <a:effectLst/>
            </p:spPr>
          </p:cxnSp>
          <p:grpSp>
            <p:nvGrpSpPr>
              <p:cNvPr id="457" name="Group 456">
                <a:extLst>
                  <a:ext uri="{FF2B5EF4-FFF2-40B4-BE49-F238E27FC236}">
                    <a16:creationId xmlns:a16="http://schemas.microsoft.com/office/drawing/2014/main" id="{1B04DFAE-2C7F-D905-B00E-F88E935378DE}"/>
                  </a:ext>
                </a:extLst>
              </p:cNvPr>
              <p:cNvGrpSpPr/>
              <p:nvPr/>
            </p:nvGrpSpPr>
            <p:grpSpPr>
              <a:xfrm>
                <a:off x="5379685" y="3910017"/>
                <a:ext cx="485353" cy="198450"/>
                <a:chOff x="6008967" y="1606515"/>
                <a:chExt cx="739133" cy="269715"/>
              </a:xfrm>
            </p:grpSpPr>
            <p:sp>
              <p:nvSpPr>
                <p:cNvPr id="464" name="Rectangle: Rounded Corners 463">
                  <a:extLst>
                    <a:ext uri="{FF2B5EF4-FFF2-40B4-BE49-F238E27FC236}">
                      <a16:creationId xmlns:a16="http://schemas.microsoft.com/office/drawing/2014/main" id="{CA4569C4-F1C5-D43E-E294-8812730704F8}"/>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65" name="Straight Connector 464">
                  <a:extLst>
                    <a:ext uri="{FF2B5EF4-FFF2-40B4-BE49-F238E27FC236}">
                      <a16:creationId xmlns:a16="http://schemas.microsoft.com/office/drawing/2014/main" id="{91E00C28-63E5-71BD-145B-E1A8AA40CDE8}"/>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58" name="Group 457">
                <a:extLst>
                  <a:ext uri="{FF2B5EF4-FFF2-40B4-BE49-F238E27FC236}">
                    <a16:creationId xmlns:a16="http://schemas.microsoft.com/office/drawing/2014/main" id="{CB6EAD36-2B8A-C1E0-5AC6-02B347ACB8E0}"/>
                  </a:ext>
                </a:extLst>
              </p:cNvPr>
              <p:cNvGrpSpPr/>
              <p:nvPr/>
            </p:nvGrpSpPr>
            <p:grpSpPr>
              <a:xfrm>
                <a:off x="5923278" y="3910017"/>
                <a:ext cx="485353" cy="198450"/>
                <a:chOff x="6008967" y="1606515"/>
                <a:chExt cx="739133" cy="269715"/>
              </a:xfrm>
            </p:grpSpPr>
            <p:sp>
              <p:nvSpPr>
                <p:cNvPr id="462" name="Rectangle: Rounded Corners 461">
                  <a:extLst>
                    <a:ext uri="{FF2B5EF4-FFF2-40B4-BE49-F238E27FC236}">
                      <a16:creationId xmlns:a16="http://schemas.microsoft.com/office/drawing/2014/main" id="{B38DF4A5-9B66-A21E-B7AF-76D3DA470378}"/>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63" name="Straight Connector 462">
                  <a:extLst>
                    <a:ext uri="{FF2B5EF4-FFF2-40B4-BE49-F238E27FC236}">
                      <a16:creationId xmlns:a16="http://schemas.microsoft.com/office/drawing/2014/main" id="{D43B6890-C8C2-0377-A546-07582F4C8F56}"/>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59" name="Group 458">
                <a:extLst>
                  <a:ext uri="{FF2B5EF4-FFF2-40B4-BE49-F238E27FC236}">
                    <a16:creationId xmlns:a16="http://schemas.microsoft.com/office/drawing/2014/main" id="{6640B46B-A8A6-D475-FEE9-A48B68C36FF7}"/>
                  </a:ext>
                </a:extLst>
              </p:cNvPr>
              <p:cNvGrpSpPr/>
              <p:nvPr/>
            </p:nvGrpSpPr>
            <p:grpSpPr>
              <a:xfrm>
                <a:off x="6495966" y="3956744"/>
                <a:ext cx="114034" cy="94516"/>
                <a:chOff x="5434258" y="4313770"/>
                <a:chExt cx="114034" cy="94516"/>
              </a:xfrm>
            </p:grpSpPr>
            <p:cxnSp>
              <p:nvCxnSpPr>
                <p:cNvPr id="460" name="Straight Connector 459">
                  <a:extLst>
                    <a:ext uri="{FF2B5EF4-FFF2-40B4-BE49-F238E27FC236}">
                      <a16:creationId xmlns:a16="http://schemas.microsoft.com/office/drawing/2014/main" id="{04BE13F1-9EFD-B37E-7FC1-17A37B4DD9EA}"/>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61" name="Straight Connector 460">
                  <a:extLst>
                    <a:ext uri="{FF2B5EF4-FFF2-40B4-BE49-F238E27FC236}">
                      <a16:creationId xmlns:a16="http://schemas.microsoft.com/office/drawing/2014/main" id="{D1E0B60D-E3EF-9697-05DA-25D71E6BE67F}"/>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70" name="Group 469">
              <a:extLst>
                <a:ext uri="{FF2B5EF4-FFF2-40B4-BE49-F238E27FC236}">
                  <a16:creationId xmlns:a16="http://schemas.microsoft.com/office/drawing/2014/main" id="{4B9E303E-B75A-B121-9346-0D809186C86F}"/>
                </a:ext>
                <a:ext uri="{C183D7F6-B498-43B3-948B-1728B52AA6E4}">
                  <adec:decorative xmlns:adec="http://schemas.microsoft.com/office/drawing/2017/decorative" val="1"/>
                </a:ext>
              </a:extLst>
            </p:cNvPr>
            <p:cNvGrpSpPr/>
            <p:nvPr/>
          </p:nvGrpSpPr>
          <p:grpSpPr>
            <a:xfrm>
              <a:off x="7080041" y="5107012"/>
              <a:ext cx="4133773" cy="239488"/>
              <a:chOff x="2476227" y="3902664"/>
              <a:chExt cx="4133773" cy="239488"/>
            </a:xfrm>
          </p:grpSpPr>
          <p:sp>
            <p:nvSpPr>
              <p:cNvPr id="471" name="Rectangle 470">
                <a:extLst>
                  <a:ext uri="{FF2B5EF4-FFF2-40B4-BE49-F238E27FC236}">
                    <a16:creationId xmlns:a16="http://schemas.microsoft.com/office/drawing/2014/main" id="{29CC069B-C221-DFC0-44FD-7398C3DB3A2C}"/>
                  </a:ext>
                </a:extLst>
              </p:cNvPr>
              <p:cNvSpPr/>
              <p:nvPr/>
            </p:nvSpPr>
            <p:spPr bwMode="auto">
              <a:xfrm>
                <a:off x="2476227" y="3902664"/>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72" name="Straight Connector 471">
                <a:extLst>
                  <a:ext uri="{FF2B5EF4-FFF2-40B4-BE49-F238E27FC236}">
                    <a16:creationId xmlns:a16="http://schemas.microsoft.com/office/drawing/2014/main" id="{48AE61D3-DF89-FC0A-F34B-1969259B267B}"/>
                  </a:ext>
                </a:extLst>
              </p:cNvPr>
              <p:cNvCxnSpPr>
                <a:cxnSpLocks/>
              </p:cNvCxnSpPr>
              <p:nvPr/>
            </p:nvCxnSpPr>
            <p:spPr>
              <a:xfrm>
                <a:off x="2974445" y="4009242"/>
                <a:ext cx="326693" cy="0"/>
              </a:xfrm>
              <a:prstGeom prst="line">
                <a:avLst/>
              </a:prstGeom>
              <a:noFill/>
              <a:ln w="28575" cap="flat" cmpd="sng" algn="ctr">
                <a:solidFill>
                  <a:srgbClr val="000000"/>
                </a:solidFill>
                <a:prstDash val="solid"/>
                <a:headEnd type="none" w="lg" len="med"/>
                <a:tailEnd type="none" w="lg" len="med"/>
              </a:ln>
              <a:effectLst/>
            </p:spPr>
          </p:cxnSp>
          <p:cxnSp>
            <p:nvCxnSpPr>
              <p:cNvPr id="473" name="Straight Connector 472">
                <a:extLst>
                  <a:ext uri="{FF2B5EF4-FFF2-40B4-BE49-F238E27FC236}">
                    <a16:creationId xmlns:a16="http://schemas.microsoft.com/office/drawing/2014/main" id="{974FEEDA-EA0B-A89E-BFA1-9B4F5A767C18}"/>
                  </a:ext>
                </a:extLst>
              </p:cNvPr>
              <p:cNvCxnSpPr>
                <a:cxnSpLocks/>
              </p:cNvCxnSpPr>
              <p:nvPr/>
            </p:nvCxnSpPr>
            <p:spPr>
              <a:xfrm>
                <a:off x="4143921" y="4009242"/>
                <a:ext cx="649081" cy="0"/>
              </a:xfrm>
              <a:prstGeom prst="line">
                <a:avLst/>
              </a:prstGeom>
              <a:noFill/>
              <a:ln w="28575" cap="flat" cmpd="sng" algn="ctr">
                <a:solidFill>
                  <a:srgbClr val="000000"/>
                </a:solidFill>
                <a:prstDash val="solid"/>
                <a:headEnd type="none" w="lg" len="med"/>
                <a:tailEnd type="none" w="lg" len="med"/>
              </a:ln>
              <a:effectLst/>
            </p:spPr>
          </p:cxnSp>
          <p:grpSp>
            <p:nvGrpSpPr>
              <p:cNvPr id="474" name="Group 473">
                <a:extLst>
                  <a:ext uri="{FF2B5EF4-FFF2-40B4-BE49-F238E27FC236}">
                    <a16:creationId xmlns:a16="http://schemas.microsoft.com/office/drawing/2014/main" id="{0FBFA651-1E3C-3FC3-00BF-A2B9A2401EBD}"/>
                  </a:ext>
                </a:extLst>
              </p:cNvPr>
              <p:cNvGrpSpPr/>
              <p:nvPr/>
            </p:nvGrpSpPr>
            <p:grpSpPr>
              <a:xfrm>
                <a:off x="5379685" y="3910017"/>
                <a:ext cx="485353" cy="198450"/>
                <a:chOff x="6008967" y="1606515"/>
                <a:chExt cx="739133" cy="269715"/>
              </a:xfrm>
            </p:grpSpPr>
            <p:sp>
              <p:nvSpPr>
                <p:cNvPr id="481" name="Rectangle: Rounded Corners 480">
                  <a:extLst>
                    <a:ext uri="{FF2B5EF4-FFF2-40B4-BE49-F238E27FC236}">
                      <a16:creationId xmlns:a16="http://schemas.microsoft.com/office/drawing/2014/main" id="{D5E3E0D4-E709-521E-94FF-1B6EDE5EEFE5}"/>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82" name="Straight Connector 481">
                  <a:extLst>
                    <a:ext uri="{FF2B5EF4-FFF2-40B4-BE49-F238E27FC236}">
                      <a16:creationId xmlns:a16="http://schemas.microsoft.com/office/drawing/2014/main" id="{5CB36066-E823-49F1-5871-1B08C99EAA1E}"/>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75" name="Group 474">
                <a:extLst>
                  <a:ext uri="{FF2B5EF4-FFF2-40B4-BE49-F238E27FC236}">
                    <a16:creationId xmlns:a16="http://schemas.microsoft.com/office/drawing/2014/main" id="{3C6665DC-15E9-802D-AC29-2E5A2F66E073}"/>
                  </a:ext>
                </a:extLst>
              </p:cNvPr>
              <p:cNvGrpSpPr/>
              <p:nvPr/>
            </p:nvGrpSpPr>
            <p:grpSpPr>
              <a:xfrm>
                <a:off x="5923278" y="3910017"/>
                <a:ext cx="485353" cy="198450"/>
                <a:chOff x="6008967" y="1606515"/>
                <a:chExt cx="739133" cy="269715"/>
              </a:xfrm>
            </p:grpSpPr>
            <p:sp>
              <p:nvSpPr>
                <p:cNvPr id="479" name="Rectangle: Rounded Corners 478">
                  <a:extLst>
                    <a:ext uri="{FF2B5EF4-FFF2-40B4-BE49-F238E27FC236}">
                      <a16:creationId xmlns:a16="http://schemas.microsoft.com/office/drawing/2014/main" id="{A3BF36F6-A667-9DB0-C773-B4BFB7B90FAE}"/>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80" name="Straight Connector 479">
                  <a:extLst>
                    <a:ext uri="{FF2B5EF4-FFF2-40B4-BE49-F238E27FC236}">
                      <a16:creationId xmlns:a16="http://schemas.microsoft.com/office/drawing/2014/main" id="{DFBFC95F-E19C-5E9B-2E96-F12D97EE3E88}"/>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76" name="Group 475">
                <a:extLst>
                  <a:ext uri="{FF2B5EF4-FFF2-40B4-BE49-F238E27FC236}">
                    <a16:creationId xmlns:a16="http://schemas.microsoft.com/office/drawing/2014/main" id="{033D52A6-5844-AB27-EAD5-626A55B38174}"/>
                  </a:ext>
                </a:extLst>
              </p:cNvPr>
              <p:cNvGrpSpPr/>
              <p:nvPr/>
            </p:nvGrpSpPr>
            <p:grpSpPr>
              <a:xfrm>
                <a:off x="6495966" y="3956744"/>
                <a:ext cx="114034" cy="94516"/>
                <a:chOff x="5434258" y="4313770"/>
                <a:chExt cx="114034" cy="94516"/>
              </a:xfrm>
            </p:grpSpPr>
            <p:cxnSp>
              <p:nvCxnSpPr>
                <p:cNvPr id="477" name="Straight Connector 476">
                  <a:extLst>
                    <a:ext uri="{FF2B5EF4-FFF2-40B4-BE49-F238E27FC236}">
                      <a16:creationId xmlns:a16="http://schemas.microsoft.com/office/drawing/2014/main" id="{FDBD1BDC-BEBF-C5B4-17E7-97CE6C835FEC}"/>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78" name="Straight Connector 477">
                  <a:extLst>
                    <a:ext uri="{FF2B5EF4-FFF2-40B4-BE49-F238E27FC236}">
                      <a16:creationId xmlns:a16="http://schemas.microsoft.com/office/drawing/2014/main" id="{B893A603-6455-859D-051F-406BC9DFAF8C}"/>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83" name="Group 482">
              <a:extLst>
                <a:ext uri="{FF2B5EF4-FFF2-40B4-BE49-F238E27FC236}">
                  <a16:creationId xmlns:a16="http://schemas.microsoft.com/office/drawing/2014/main" id="{538181C3-1C75-37BC-0704-379E4F252BFC}"/>
                </a:ext>
                <a:ext uri="{C183D7F6-B498-43B3-948B-1728B52AA6E4}">
                  <adec:decorative xmlns:adec="http://schemas.microsoft.com/office/drawing/2017/decorative" val="1"/>
                </a:ext>
              </a:extLst>
            </p:cNvPr>
            <p:cNvGrpSpPr/>
            <p:nvPr/>
          </p:nvGrpSpPr>
          <p:grpSpPr>
            <a:xfrm>
              <a:off x="7080041" y="5408099"/>
              <a:ext cx="4133773" cy="239488"/>
              <a:chOff x="2476227" y="3902664"/>
              <a:chExt cx="4133773" cy="239488"/>
            </a:xfrm>
          </p:grpSpPr>
          <p:sp>
            <p:nvSpPr>
              <p:cNvPr id="484" name="Rectangle 483">
                <a:extLst>
                  <a:ext uri="{FF2B5EF4-FFF2-40B4-BE49-F238E27FC236}">
                    <a16:creationId xmlns:a16="http://schemas.microsoft.com/office/drawing/2014/main" id="{850317C1-B3D4-3040-9653-F8DFB10B5211}"/>
                  </a:ext>
                </a:extLst>
              </p:cNvPr>
              <p:cNvSpPr/>
              <p:nvPr/>
            </p:nvSpPr>
            <p:spPr bwMode="auto">
              <a:xfrm>
                <a:off x="2476227" y="3902664"/>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85" name="Straight Connector 484">
                <a:extLst>
                  <a:ext uri="{FF2B5EF4-FFF2-40B4-BE49-F238E27FC236}">
                    <a16:creationId xmlns:a16="http://schemas.microsoft.com/office/drawing/2014/main" id="{1DE28AED-EA16-6D6B-AF76-C153105D38FF}"/>
                  </a:ext>
                </a:extLst>
              </p:cNvPr>
              <p:cNvCxnSpPr>
                <a:cxnSpLocks/>
              </p:cNvCxnSpPr>
              <p:nvPr/>
            </p:nvCxnSpPr>
            <p:spPr>
              <a:xfrm>
                <a:off x="2974445" y="4009242"/>
                <a:ext cx="592283" cy="0"/>
              </a:xfrm>
              <a:prstGeom prst="line">
                <a:avLst/>
              </a:prstGeom>
              <a:noFill/>
              <a:ln w="28575" cap="flat" cmpd="sng" algn="ctr">
                <a:solidFill>
                  <a:srgbClr val="000000"/>
                </a:solidFill>
                <a:prstDash val="solid"/>
                <a:headEnd type="none" w="lg" len="med"/>
                <a:tailEnd type="none" w="lg" len="med"/>
              </a:ln>
              <a:effectLst/>
            </p:spPr>
          </p:cxnSp>
          <p:cxnSp>
            <p:nvCxnSpPr>
              <p:cNvPr id="486" name="Straight Connector 485">
                <a:extLst>
                  <a:ext uri="{FF2B5EF4-FFF2-40B4-BE49-F238E27FC236}">
                    <a16:creationId xmlns:a16="http://schemas.microsoft.com/office/drawing/2014/main" id="{5FBF9B44-CBCB-C68E-0B51-CF9D1BE3D308}"/>
                  </a:ext>
                </a:extLst>
              </p:cNvPr>
              <p:cNvCxnSpPr>
                <a:cxnSpLocks/>
              </p:cNvCxnSpPr>
              <p:nvPr/>
            </p:nvCxnSpPr>
            <p:spPr>
              <a:xfrm>
                <a:off x="4143921" y="4009242"/>
                <a:ext cx="864902" cy="0"/>
              </a:xfrm>
              <a:prstGeom prst="line">
                <a:avLst/>
              </a:prstGeom>
              <a:noFill/>
              <a:ln w="28575" cap="flat" cmpd="sng" algn="ctr">
                <a:solidFill>
                  <a:srgbClr val="000000"/>
                </a:solidFill>
                <a:prstDash val="solid"/>
                <a:headEnd type="none" w="lg" len="med"/>
                <a:tailEnd type="none" w="lg" len="med"/>
              </a:ln>
              <a:effectLst/>
            </p:spPr>
          </p:cxnSp>
          <p:grpSp>
            <p:nvGrpSpPr>
              <p:cNvPr id="487" name="Group 486">
                <a:extLst>
                  <a:ext uri="{FF2B5EF4-FFF2-40B4-BE49-F238E27FC236}">
                    <a16:creationId xmlns:a16="http://schemas.microsoft.com/office/drawing/2014/main" id="{4236E184-216A-F402-B02D-FF942BE16139}"/>
                  </a:ext>
                </a:extLst>
              </p:cNvPr>
              <p:cNvGrpSpPr/>
              <p:nvPr/>
            </p:nvGrpSpPr>
            <p:grpSpPr>
              <a:xfrm>
                <a:off x="5379685" y="3910017"/>
                <a:ext cx="485353" cy="198450"/>
                <a:chOff x="6008967" y="1606515"/>
                <a:chExt cx="739133" cy="269715"/>
              </a:xfrm>
            </p:grpSpPr>
            <p:sp>
              <p:nvSpPr>
                <p:cNvPr id="494" name="Rectangle: Rounded Corners 493">
                  <a:extLst>
                    <a:ext uri="{FF2B5EF4-FFF2-40B4-BE49-F238E27FC236}">
                      <a16:creationId xmlns:a16="http://schemas.microsoft.com/office/drawing/2014/main" id="{62C04D9B-BFCF-3B72-44FF-7D85065B6EE5}"/>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95" name="Straight Connector 494">
                  <a:extLst>
                    <a:ext uri="{FF2B5EF4-FFF2-40B4-BE49-F238E27FC236}">
                      <a16:creationId xmlns:a16="http://schemas.microsoft.com/office/drawing/2014/main" id="{48997FDF-2F2B-4012-0EDF-7B09F55D0B87}"/>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88" name="Group 487">
                <a:extLst>
                  <a:ext uri="{FF2B5EF4-FFF2-40B4-BE49-F238E27FC236}">
                    <a16:creationId xmlns:a16="http://schemas.microsoft.com/office/drawing/2014/main" id="{02005ACB-FB6C-6097-B556-6F2163866FA9}"/>
                  </a:ext>
                </a:extLst>
              </p:cNvPr>
              <p:cNvGrpSpPr/>
              <p:nvPr/>
            </p:nvGrpSpPr>
            <p:grpSpPr>
              <a:xfrm>
                <a:off x="5923278" y="3910017"/>
                <a:ext cx="485353" cy="198450"/>
                <a:chOff x="6008967" y="1606515"/>
                <a:chExt cx="739133" cy="269715"/>
              </a:xfrm>
            </p:grpSpPr>
            <p:sp>
              <p:nvSpPr>
                <p:cNvPr id="492" name="Rectangle: Rounded Corners 491">
                  <a:extLst>
                    <a:ext uri="{FF2B5EF4-FFF2-40B4-BE49-F238E27FC236}">
                      <a16:creationId xmlns:a16="http://schemas.microsoft.com/office/drawing/2014/main" id="{18FB8447-8789-6A83-7A21-60179A88435F}"/>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93" name="Straight Connector 492">
                  <a:extLst>
                    <a:ext uri="{FF2B5EF4-FFF2-40B4-BE49-F238E27FC236}">
                      <a16:creationId xmlns:a16="http://schemas.microsoft.com/office/drawing/2014/main" id="{0E164466-4245-3AA9-9A30-BBF52E2EE6A8}"/>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489" name="Group 488">
                <a:extLst>
                  <a:ext uri="{FF2B5EF4-FFF2-40B4-BE49-F238E27FC236}">
                    <a16:creationId xmlns:a16="http://schemas.microsoft.com/office/drawing/2014/main" id="{39E5CAA8-3991-9AA6-CFC2-8B13CC7F0DDE}"/>
                  </a:ext>
                </a:extLst>
              </p:cNvPr>
              <p:cNvGrpSpPr/>
              <p:nvPr/>
            </p:nvGrpSpPr>
            <p:grpSpPr>
              <a:xfrm>
                <a:off x="6495966" y="3956744"/>
                <a:ext cx="114034" cy="94516"/>
                <a:chOff x="5434258" y="4313770"/>
                <a:chExt cx="114034" cy="94516"/>
              </a:xfrm>
            </p:grpSpPr>
            <p:cxnSp>
              <p:nvCxnSpPr>
                <p:cNvPr id="490" name="Straight Connector 489">
                  <a:extLst>
                    <a:ext uri="{FF2B5EF4-FFF2-40B4-BE49-F238E27FC236}">
                      <a16:creationId xmlns:a16="http://schemas.microsoft.com/office/drawing/2014/main" id="{FFFF0D51-08EA-7830-EF52-508FFB3BC802}"/>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491" name="Straight Connector 490">
                  <a:extLst>
                    <a:ext uri="{FF2B5EF4-FFF2-40B4-BE49-F238E27FC236}">
                      <a16:creationId xmlns:a16="http://schemas.microsoft.com/office/drawing/2014/main" id="{59DEB9CC-4AFA-1E69-5169-EBA6572C7273}"/>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nvGrpSpPr>
            <p:cNvPr id="496" name="Group 495">
              <a:extLst>
                <a:ext uri="{FF2B5EF4-FFF2-40B4-BE49-F238E27FC236}">
                  <a16:creationId xmlns:a16="http://schemas.microsoft.com/office/drawing/2014/main" id="{AF579B5A-BCCC-004B-AA84-8F5101A290B8}"/>
                </a:ext>
                <a:ext uri="{C183D7F6-B498-43B3-948B-1728B52AA6E4}">
                  <adec:decorative xmlns:adec="http://schemas.microsoft.com/office/drawing/2017/decorative" val="1"/>
                </a:ext>
              </a:extLst>
            </p:cNvPr>
            <p:cNvGrpSpPr/>
            <p:nvPr/>
          </p:nvGrpSpPr>
          <p:grpSpPr>
            <a:xfrm>
              <a:off x="7080041" y="5709187"/>
              <a:ext cx="4133773" cy="239488"/>
              <a:chOff x="2476227" y="3902664"/>
              <a:chExt cx="4133773" cy="239488"/>
            </a:xfrm>
          </p:grpSpPr>
          <p:sp>
            <p:nvSpPr>
              <p:cNvPr id="497" name="Rectangle 496">
                <a:extLst>
                  <a:ext uri="{FF2B5EF4-FFF2-40B4-BE49-F238E27FC236}">
                    <a16:creationId xmlns:a16="http://schemas.microsoft.com/office/drawing/2014/main" id="{5CA8C130-4F3F-48CF-0926-47003F2C6EA3}"/>
                  </a:ext>
                </a:extLst>
              </p:cNvPr>
              <p:cNvSpPr/>
              <p:nvPr/>
            </p:nvSpPr>
            <p:spPr bwMode="auto">
              <a:xfrm>
                <a:off x="2476227" y="3902664"/>
                <a:ext cx="251191" cy="239488"/>
              </a:xfrm>
              <a:prstGeom prst="rect">
                <a:avLst/>
              </a:prstGeom>
              <a:solidFill>
                <a:srgbClr val="FFFFFF"/>
              </a:solid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98" name="Straight Connector 497">
                <a:extLst>
                  <a:ext uri="{FF2B5EF4-FFF2-40B4-BE49-F238E27FC236}">
                    <a16:creationId xmlns:a16="http://schemas.microsoft.com/office/drawing/2014/main" id="{06ECB2ED-DF5F-E642-A0CE-8EE64D2D4BF7}"/>
                  </a:ext>
                </a:extLst>
              </p:cNvPr>
              <p:cNvCxnSpPr>
                <a:cxnSpLocks/>
              </p:cNvCxnSpPr>
              <p:nvPr/>
            </p:nvCxnSpPr>
            <p:spPr>
              <a:xfrm>
                <a:off x="2974445" y="4009242"/>
                <a:ext cx="592283" cy="0"/>
              </a:xfrm>
              <a:prstGeom prst="line">
                <a:avLst/>
              </a:prstGeom>
              <a:noFill/>
              <a:ln w="28575" cap="flat" cmpd="sng" algn="ctr">
                <a:solidFill>
                  <a:srgbClr val="000000"/>
                </a:solidFill>
                <a:prstDash val="solid"/>
                <a:headEnd type="none" w="lg" len="med"/>
                <a:tailEnd type="none" w="lg" len="med"/>
              </a:ln>
              <a:effectLst/>
            </p:spPr>
          </p:cxnSp>
          <p:cxnSp>
            <p:nvCxnSpPr>
              <p:cNvPr id="499" name="Straight Connector 498">
                <a:extLst>
                  <a:ext uri="{FF2B5EF4-FFF2-40B4-BE49-F238E27FC236}">
                    <a16:creationId xmlns:a16="http://schemas.microsoft.com/office/drawing/2014/main" id="{2CDCEB6E-7F17-0C10-DBC0-99CFF57C92A8}"/>
                  </a:ext>
                </a:extLst>
              </p:cNvPr>
              <p:cNvCxnSpPr>
                <a:cxnSpLocks/>
              </p:cNvCxnSpPr>
              <p:nvPr/>
            </p:nvCxnSpPr>
            <p:spPr>
              <a:xfrm>
                <a:off x="4143921" y="4009242"/>
                <a:ext cx="962377" cy="0"/>
              </a:xfrm>
              <a:prstGeom prst="line">
                <a:avLst/>
              </a:prstGeom>
              <a:noFill/>
              <a:ln w="28575" cap="flat" cmpd="sng" algn="ctr">
                <a:solidFill>
                  <a:srgbClr val="000000"/>
                </a:solidFill>
                <a:prstDash val="solid"/>
                <a:headEnd type="none" w="lg" len="med"/>
                <a:tailEnd type="none" w="lg" len="med"/>
              </a:ln>
              <a:effectLst/>
            </p:spPr>
          </p:cxnSp>
          <p:grpSp>
            <p:nvGrpSpPr>
              <p:cNvPr id="500" name="Group 499">
                <a:extLst>
                  <a:ext uri="{FF2B5EF4-FFF2-40B4-BE49-F238E27FC236}">
                    <a16:creationId xmlns:a16="http://schemas.microsoft.com/office/drawing/2014/main" id="{4C7A6B9B-F4D6-B9FB-32F8-3752A0B2BA97}"/>
                  </a:ext>
                </a:extLst>
              </p:cNvPr>
              <p:cNvGrpSpPr/>
              <p:nvPr/>
            </p:nvGrpSpPr>
            <p:grpSpPr>
              <a:xfrm>
                <a:off x="5379685" y="3910017"/>
                <a:ext cx="485353" cy="198450"/>
                <a:chOff x="6008967" y="1606515"/>
                <a:chExt cx="739133" cy="269715"/>
              </a:xfrm>
            </p:grpSpPr>
            <p:sp>
              <p:nvSpPr>
                <p:cNvPr id="507" name="Rectangle: Rounded Corners 506">
                  <a:extLst>
                    <a:ext uri="{FF2B5EF4-FFF2-40B4-BE49-F238E27FC236}">
                      <a16:creationId xmlns:a16="http://schemas.microsoft.com/office/drawing/2014/main" id="{E2EC825E-E439-FB56-FC9F-C8EEA65FD16D}"/>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08" name="Straight Connector 507">
                  <a:extLst>
                    <a:ext uri="{FF2B5EF4-FFF2-40B4-BE49-F238E27FC236}">
                      <a16:creationId xmlns:a16="http://schemas.microsoft.com/office/drawing/2014/main" id="{F49AD3D6-3143-E651-918D-267AB8E47D8E}"/>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501" name="Group 500">
                <a:extLst>
                  <a:ext uri="{FF2B5EF4-FFF2-40B4-BE49-F238E27FC236}">
                    <a16:creationId xmlns:a16="http://schemas.microsoft.com/office/drawing/2014/main" id="{6CCBA71D-C873-380A-CD03-9261CB367EA0}"/>
                  </a:ext>
                </a:extLst>
              </p:cNvPr>
              <p:cNvGrpSpPr/>
              <p:nvPr/>
            </p:nvGrpSpPr>
            <p:grpSpPr>
              <a:xfrm>
                <a:off x="5923278" y="3910017"/>
                <a:ext cx="485353" cy="198450"/>
                <a:chOff x="6008967" y="1606515"/>
                <a:chExt cx="739133" cy="269715"/>
              </a:xfrm>
            </p:grpSpPr>
            <p:sp>
              <p:nvSpPr>
                <p:cNvPr id="505" name="Rectangle: Rounded Corners 504">
                  <a:extLst>
                    <a:ext uri="{FF2B5EF4-FFF2-40B4-BE49-F238E27FC236}">
                      <a16:creationId xmlns:a16="http://schemas.microsoft.com/office/drawing/2014/main" id="{D1BD4FF7-08A2-56AC-FAD2-D80DFBEB1A03}"/>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06" name="Straight Connector 505">
                  <a:extLst>
                    <a:ext uri="{FF2B5EF4-FFF2-40B4-BE49-F238E27FC236}">
                      <a16:creationId xmlns:a16="http://schemas.microsoft.com/office/drawing/2014/main" id="{8B5C9187-6D98-ACA7-6FB1-0F2573BFA150}"/>
                    </a:ext>
                  </a:extLst>
                </p:cNvPr>
                <p:cNvCxnSpPr>
                  <a:cxnSpLocks/>
                </p:cNvCxnSpPr>
                <p:nvPr/>
              </p:nvCxnSpPr>
              <p:spPr>
                <a:xfrm>
                  <a:off x="6200518" y="1741373"/>
                  <a:ext cx="358770" cy="0"/>
                </a:xfrm>
                <a:prstGeom prst="line">
                  <a:avLst/>
                </a:prstGeom>
                <a:noFill/>
                <a:ln w="38100" cap="flat" cmpd="sng" algn="ctr">
                  <a:solidFill>
                    <a:srgbClr val="FFFFFF"/>
                  </a:solidFill>
                  <a:prstDash val="solid"/>
                  <a:headEnd type="none" w="lg" len="med"/>
                  <a:tailEnd type="none" w="lg" len="med"/>
                </a:ln>
                <a:effectLst/>
              </p:spPr>
            </p:cxnSp>
          </p:grpSp>
          <p:grpSp>
            <p:nvGrpSpPr>
              <p:cNvPr id="502" name="Group 501">
                <a:extLst>
                  <a:ext uri="{FF2B5EF4-FFF2-40B4-BE49-F238E27FC236}">
                    <a16:creationId xmlns:a16="http://schemas.microsoft.com/office/drawing/2014/main" id="{CE4A7E66-339C-DAAC-493F-3A0893C78B73}"/>
                  </a:ext>
                </a:extLst>
              </p:cNvPr>
              <p:cNvGrpSpPr/>
              <p:nvPr/>
            </p:nvGrpSpPr>
            <p:grpSpPr>
              <a:xfrm>
                <a:off x="6495966" y="3956744"/>
                <a:ext cx="114034" cy="94516"/>
                <a:chOff x="5434258" y="4313770"/>
                <a:chExt cx="114034" cy="94516"/>
              </a:xfrm>
            </p:grpSpPr>
            <p:cxnSp>
              <p:nvCxnSpPr>
                <p:cNvPr id="503" name="Straight Connector 502">
                  <a:extLst>
                    <a:ext uri="{FF2B5EF4-FFF2-40B4-BE49-F238E27FC236}">
                      <a16:creationId xmlns:a16="http://schemas.microsoft.com/office/drawing/2014/main" id="{3A05F7C0-9A5C-8433-71B8-F208C9962E6D}"/>
                    </a:ext>
                  </a:extLst>
                </p:cNvPr>
                <p:cNvCxnSpPr>
                  <a:cxnSpLocks/>
                </p:cNvCxnSpPr>
                <p:nvPr/>
              </p:nvCxnSpPr>
              <p:spPr>
                <a:xfrm>
                  <a:off x="5434258" y="4315373"/>
                  <a:ext cx="114034" cy="92913"/>
                </a:xfrm>
                <a:prstGeom prst="line">
                  <a:avLst/>
                </a:prstGeom>
                <a:noFill/>
                <a:ln w="38100" cap="flat" cmpd="sng" algn="ctr">
                  <a:solidFill>
                    <a:srgbClr val="000000"/>
                  </a:solidFill>
                  <a:prstDash val="solid"/>
                  <a:headEnd type="none" w="lg" len="med"/>
                  <a:tailEnd type="none" w="lg" len="med"/>
                </a:ln>
                <a:effectLst/>
              </p:spPr>
            </p:cxnSp>
            <p:cxnSp>
              <p:nvCxnSpPr>
                <p:cNvPr id="504" name="Straight Connector 503">
                  <a:extLst>
                    <a:ext uri="{FF2B5EF4-FFF2-40B4-BE49-F238E27FC236}">
                      <a16:creationId xmlns:a16="http://schemas.microsoft.com/office/drawing/2014/main" id="{8A2EE206-B6D4-4401-274F-E34885F2E1A5}"/>
                    </a:ext>
                  </a:extLst>
                </p:cNvPr>
                <p:cNvCxnSpPr>
                  <a:cxnSpLocks/>
                </p:cNvCxnSpPr>
                <p:nvPr/>
              </p:nvCxnSpPr>
              <p:spPr>
                <a:xfrm flipH="1">
                  <a:off x="5434258" y="4313770"/>
                  <a:ext cx="114034" cy="92913"/>
                </a:xfrm>
                <a:prstGeom prst="line">
                  <a:avLst/>
                </a:prstGeom>
                <a:noFill/>
                <a:ln w="38100" cap="flat" cmpd="sng" algn="ctr">
                  <a:solidFill>
                    <a:srgbClr val="000000"/>
                  </a:solidFill>
                  <a:prstDash val="solid"/>
                  <a:headEnd type="none" w="lg" len="med"/>
                  <a:tailEnd type="none" w="lg" len="med"/>
                </a:ln>
                <a:effectLst/>
              </p:spPr>
            </p:cxnSp>
          </p:grpSp>
        </p:grpSp>
      </p:grpSp>
      <p:grpSp>
        <p:nvGrpSpPr>
          <p:cNvPr id="584" name="Group 583">
            <a:extLst>
              <a:ext uri="{FF2B5EF4-FFF2-40B4-BE49-F238E27FC236}">
                <a16:creationId xmlns:a16="http://schemas.microsoft.com/office/drawing/2014/main" id="{DF8BA23A-151F-79D4-44C8-A27C9A85E93C}"/>
              </a:ext>
            </a:extLst>
          </p:cNvPr>
          <p:cNvGrpSpPr/>
          <p:nvPr/>
        </p:nvGrpSpPr>
        <p:grpSpPr>
          <a:xfrm>
            <a:off x="5196186" y="1593500"/>
            <a:ext cx="1665214" cy="4678744"/>
            <a:chOff x="5196186" y="1593500"/>
            <a:chExt cx="1665214" cy="4678744"/>
          </a:xfrm>
        </p:grpSpPr>
        <p:sp>
          <p:nvSpPr>
            <p:cNvPr id="516" name="Rectangle 515">
              <a:extLst>
                <a:ext uri="{FF2B5EF4-FFF2-40B4-BE49-F238E27FC236}">
                  <a16:creationId xmlns:a16="http://schemas.microsoft.com/office/drawing/2014/main" id="{14C4A9B0-534D-2C12-64D7-7325C7D1B86E}"/>
                </a:ext>
                <a:ext uri="{C183D7F6-B498-43B3-948B-1728B52AA6E4}">
                  <adec:decorative xmlns:adec="http://schemas.microsoft.com/office/drawing/2017/decorative" val="1"/>
                </a:ext>
              </a:extLst>
            </p:cNvPr>
            <p:cNvSpPr/>
            <p:nvPr/>
          </p:nvSpPr>
          <p:spPr bwMode="auto">
            <a:xfrm>
              <a:off x="5197682" y="1593500"/>
              <a:ext cx="1662924" cy="4678744"/>
            </a:xfrm>
            <a:prstGeom prst="rect">
              <a:avLst/>
            </a:prstGeom>
            <a:solidFill>
              <a:srgbClr val="FFFFFF">
                <a:lumMod val="75000"/>
              </a:srgbClr>
            </a:solidFill>
            <a:ln w="9525" cap="flat" cmpd="sng" algn="ctr">
              <a:noFill/>
              <a:prstDash val="solid"/>
              <a:headEnd type="none" w="med" len="med"/>
              <a:tailEnd type="none" w="med" len="med"/>
            </a:ln>
            <a:effectLst>
              <a:outerShdw blurRad="127000" dist="38100" algn="l" rotWithShape="0">
                <a:prstClr val="black">
                  <a:alpha val="52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7" name="Oval 516">
              <a:extLst>
                <a:ext uri="{FF2B5EF4-FFF2-40B4-BE49-F238E27FC236}">
                  <a16:creationId xmlns:a16="http://schemas.microsoft.com/office/drawing/2014/main" id="{927B8A31-11B1-CC76-5F3C-2079FF50EE22}"/>
                </a:ext>
                <a:ext uri="{C183D7F6-B498-43B3-948B-1728B52AA6E4}">
                  <adec:decorative xmlns:adec="http://schemas.microsoft.com/office/drawing/2017/decorative" val="1"/>
                </a:ext>
              </a:extLst>
            </p:cNvPr>
            <p:cNvSpPr/>
            <p:nvPr/>
          </p:nvSpPr>
          <p:spPr bwMode="auto">
            <a:xfrm>
              <a:off x="5713075" y="2007715"/>
              <a:ext cx="675313" cy="67531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18" name="Straight Connector 517">
              <a:extLst>
                <a:ext uri="{FF2B5EF4-FFF2-40B4-BE49-F238E27FC236}">
                  <a16:creationId xmlns:a16="http://schemas.microsoft.com/office/drawing/2014/main" id="{4EB0ECC3-87BF-8FBC-F81C-8864E6ABC14A}"/>
                </a:ext>
                <a:ext uri="{C183D7F6-B498-43B3-948B-1728B52AA6E4}">
                  <adec:decorative xmlns:adec="http://schemas.microsoft.com/office/drawing/2017/decorative" val="1"/>
                </a:ext>
              </a:extLst>
            </p:cNvPr>
            <p:cNvCxnSpPr/>
            <p:nvPr/>
          </p:nvCxnSpPr>
          <p:spPr>
            <a:xfrm>
              <a:off x="5561290" y="2860079"/>
              <a:ext cx="969236" cy="0"/>
            </a:xfrm>
            <a:prstGeom prst="line">
              <a:avLst/>
            </a:prstGeom>
            <a:noFill/>
            <a:ln w="76200" cap="flat" cmpd="sng" algn="ctr">
              <a:solidFill>
                <a:srgbClr val="000000">
                  <a:lumMod val="50000"/>
                  <a:lumOff val="50000"/>
                </a:srgbClr>
              </a:solidFill>
              <a:prstDash val="solid"/>
              <a:headEnd type="none" w="lg" len="med"/>
              <a:tailEnd type="none" w="lg" len="med"/>
            </a:ln>
            <a:effectLst/>
          </p:spPr>
        </p:cxnSp>
        <p:grpSp>
          <p:nvGrpSpPr>
            <p:cNvPr id="519" name="Group 518">
              <a:extLst>
                <a:ext uri="{FF2B5EF4-FFF2-40B4-BE49-F238E27FC236}">
                  <a16:creationId xmlns:a16="http://schemas.microsoft.com/office/drawing/2014/main" id="{C17B4525-D738-D08A-75BF-AB2919654064}"/>
                </a:ext>
                <a:ext uri="{C183D7F6-B498-43B3-948B-1728B52AA6E4}">
                  <adec:decorative xmlns:adec="http://schemas.microsoft.com/office/drawing/2017/decorative" val="1"/>
                </a:ext>
              </a:extLst>
            </p:cNvPr>
            <p:cNvGrpSpPr/>
            <p:nvPr/>
          </p:nvGrpSpPr>
          <p:grpSpPr>
            <a:xfrm>
              <a:off x="5676341" y="3029724"/>
              <a:ext cx="739133" cy="269715"/>
              <a:chOff x="2802406" y="2815563"/>
              <a:chExt cx="1026233" cy="269715"/>
            </a:xfrm>
          </p:grpSpPr>
          <p:sp>
            <p:nvSpPr>
              <p:cNvPr id="520" name="Rectangle: Rounded Corners 519">
                <a:extLst>
                  <a:ext uri="{FF2B5EF4-FFF2-40B4-BE49-F238E27FC236}">
                    <a16:creationId xmlns:a16="http://schemas.microsoft.com/office/drawing/2014/main" id="{AE8A0619-C0FA-F5A4-F182-C0609B52996B}"/>
                  </a:ext>
                </a:extLst>
              </p:cNvPr>
              <p:cNvSpPr/>
              <p:nvPr/>
            </p:nvSpPr>
            <p:spPr bwMode="auto">
              <a:xfrm>
                <a:off x="2802406" y="2815563"/>
                <a:ext cx="1026233" cy="269715"/>
              </a:xfrm>
              <a:prstGeom prst="roundRect">
                <a:avLst/>
              </a:prstGeom>
              <a:solidFill>
                <a:srgbClr val="FF9349">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21" name="Straight Connector 520">
                <a:extLst>
                  <a:ext uri="{FF2B5EF4-FFF2-40B4-BE49-F238E27FC236}">
                    <a16:creationId xmlns:a16="http://schemas.microsoft.com/office/drawing/2014/main" id="{8DFCA5F5-A521-E791-CA5B-357DA59D490E}"/>
                  </a:ext>
                </a:extLst>
              </p:cNvPr>
              <p:cNvCxnSpPr>
                <a:cxnSpLocks/>
              </p:cNvCxnSpPr>
              <p:nvPr/>
            </p:nvCxnSpPr>
            <p:spPr>
              <a:xfrm>
                <a:off x="2992701" y="2948227"/>
                <a:ext cx="632007" cy="0"/>
              </a:xfrm>
              <a:prstGeom prst="line">
                <a:avLst/>
              </a:prstGeom>
              <a:noFill/>
              <a:ln w="38100" cap="flat" cmpd="sng" algn="ctr">
                <a:solidFill>
                  <a:srgbClr val="FFFFFF"/>
                </a:solidFill>
                <a:prstDash val="solid"/>
                <a:headEnd type="none" w="lg" len="med"/>
                <a:tailEnd type="none" w="lg" len="med"/>
              </a:ln>
              <a:effectLst/>
            </p:spPr>
          </p:cxnSp>
        </p:grpSp>
        <p:cxnSp>
          <p:nvCxnSpPr>
            <p:cNvPr id="522" name="Straight Connector 521">
              <a:extLst>
                <a:ext uri="{FF2B5EF4-FFF2-40B4-BE49-F238E27FC236}">
                  <a16:creationId xmlns:a16="http://schemas.microsoft.com/office/drawing/2014/main" id="{C15890E3-752E-E7EF-9A54-EE9AFDCA5CE2}"/>
                </a:ext>
                <a:ext uri="{C183D7F6-B498-43B3-948B-1728B52AA6E4}">
                  <adec:decorative xmlns:adec="http://schemas.microsoft.com/office/drawing/2017/decorative" val="1"/>
                </a:ext>
              </a:extLst>
            </p:cNvPr>
            <p:cNvCxnSpPr>
              <a:cxnSpLocks/>
            </p:cNvCxnSpPr>
            <p:nvPr/>
          </p:nvCxnSpPr>
          <p:spPr>
            <a:xfrm>
              <a:off x="5380203" y="3543906"/>
              <a:ext cx="605771" cy="0"/>
            </a:xfrm>
            <a:prstGeom prst="line">
              <a:avLst/>
            </a:prstGeom>
            <a:noFill/>
            <a:ln w="76200" cap="flat" cmpd="sng" algn="ctr">
              <a:solidFill>
                <a:srgbClr val="000000">
                  <a:lumMod val="50000"/>
                  <a:lumOff val="50000"/>
                </a:srgbClr>
              </a:solidFill>
              <a:prstDash val="solid"/>
              <a:headEnd type="none" w="lg" len="med"/>
              <a:tailEnd type="none" w="lg" len="med"/>
            </a:ln>
            <a:effectLst/>
          </p:spPr>
        </p:cxnSp>
        <p:sp>
          <p:nvSpPr>
            <p:cNvPr id="523" name="Oval 522">
              <a:extLst>
                <a:ext uri="{FF2B5EF4-FFF2-40B4-BE49-F238E27FC236}">
                  <a16:creationId xmlns:a16="http://schemas.microsoft.com/office/drawing/2014/main" id="{5DD4750D-F59D-DA42-9E39-A410B171E4AA}"/>
                </a:ext>
                <a:ext uri="{C183D7F6-B498-43B3-948B-1728B52AA6E4}">
                  <adec:decorative xmlns:adec="http://schemas.microsoft.com/office/drawing/2017/decorative" val="1"/>
                </a:ext>
              </a:extLst>
            </p:cNvPr>
            <p:cNvSpPr/>
            <p:nvPr/>
          </p:nvSpPr>
          <p:spPr bwMode="auto">
            <a:xfrm>
              <a:off x="5380203" y="3686808"/>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24" name="Straight Connector 523">
              <a:extLst>
                <a:ext uri="{FF2B5EF4-FFF2-40B4-BE49-F238E27FC236}">
                  <a16:creationId xmlns:a16="http://schemas.microsoft.com/office/drawing/2014/main" id="{65705F3A-2979-CA76-4E8F-C1C9B3F5C9A1}"/>
                </a:ext>
                <a:ext uri="{C183D7F6-B498-43B3-948B-1728B52AA6E4}">
                  <adec:decorative xmlns:adec="http://schemas.microsoft.com/office/drawing/2017/decorative" val="1"/>
                </a:ext>
              </a:extLst>
            </p:cNvPr>
            <p:cNvCxnSpPr>
              <a:cxnSpLocks/>
            </p:cNvCxnSpPr>
            <p:nvPr/>
          </p:nvCxnSpPr>
          <p:spPr>
            <a:xfrm>
              <a:off x="5676341" y="3788374"/>
              <a:ext cx="605771"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25" name="Rectangle 524">
              <a:extLst>
                <a:ext uri="{FF2B5EF4-FFF2-40B4-BE49-F238E27FC236}">
                  <a16:creationId xmlns:a16="http://schemas.microsoft.com/office/drawing/2014/main" id="{605BC334-024A-4086-390D-E6E656588E99}"/>
                </a:ext>
                <a:ext uri="{C183D7F6-B498-43B3-948B-1728B52AA6E4}">
                  <adec:decorative xmlns:adec="http://schemas.microsoft.com/office/drawing/2017/decorative" val="1"/>
                </a:ext>
              </a:extLst>
            </p:cNvPr>
            <p:cNvSpPr/>
            <p:nvPr/>
          </p:nvSpPr>
          <p:spPr bwMode="auto">
            <a:xfrm>
              <a:off x="5196186" y="3901438"/>
              <a:ext cx="1662220" cy="263788"/>
            </a:xfrm>
            <a:prstGeom prst="rect">
              <a:avLst/>
            </a:prstGeom>
            <a:solidFill>
              <a:srgbClr val="FF9349">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26" name="Oval 525">
              <a:extLst>
                <a:ext uri="{FF2B5EF4-FFF2-40B4-BE49-F238E27FC236}">
                  <a16:creationId xmlns:a16="http://schemas.microsoft.com/office/drawing/2014/main" id="{E80D8929-C00B-A1B8-4390-9F218B37924A}"/>
                </a:ext>
                <a:ext uri="{C183D7F6-B498-43B3-948B-1728B52AA6E4}">
                  <adec:decorative xmlns:adec="http://schemas.microsoft.com/office/drawing/2017/decorative" val="1"/>
                </a:ext>
              </a:extLst>
            </p:cNvPr>
            <p:cNvSpPr/>
            <p:nvPr/>
          </p:nvSpPr>
          <p:spPr bwMode="auto">
            <a:xfrm>
              <a:off x="5380203" y="3932872"/>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27" name="Straight Connector 526">
              <a:extLst>
                <a:ext uri="{FF2B5EF4-FFF2-40B4-BE49-F238E27FC236}">
                  <a16:creationId xmlns:a16="http://schemas.microsoft.com/office/drawing/2014/main" id="{6FEE228A-1171-FA86-A42B-D96513138F5C}"/>
                </a:ext>
                <a:ext uri="{C183D7F6-B498-43B3-948B-1728B52AA6E4}">
                  <adec:decorative xmlns:adec="http://schemas.microsoft.com/office/drawing/2017/decorative" val="1"/>
                </a:ext>
              </a:extLst>
            </p:cNvPr>
            <p:cNvCxnSpPr>
              <a:cxnSpLocks/>
            </p:cNvCxnSpPr>
            <p:nvPr/>
          </p:nvCxnSpPr>
          <p:spPr>
            <a:xfrm>
              <a:off x="5676341" y="4034438"/>
              <a:ext cx="688302" cy="0"/>
            </a:xfrm>
            <a:prstGeom prst="line">
              <a:avLst/>
            </a:prstGeom>
            <a:noFill/>
            <a:ln w="57150" cap="flat" cmpd="sng" algn="ctr">
              <a:solidFill>
                <a:srgbClr val="FFFFFF"/>
              </a:solidFill>
              <a:prstDash val="solid"/>
              <a:headEnd type="none" w="lg" len="med"/>
              <a:tailEnd type="none" w="lg" len="med"/>
            </a:ln>
            <a:effectLst/>
          </p:spPr>
        </p:cxnSp>
        <p:sp>
          <p:nvSpPr>
            <p:cNvPr id="528" name="Oval 527">
              <a:extLst>
                <a:ext uri="{FF2B5EF4-FFF2-40B4-BE49-F238E27FC236}">
                  <a16:creationId xmlns:a16="http://schemas.microsoft.com/office/drawing/2014/main" id="{33AEC8B6-7820-9764-DED0-23590C8C7B25}"/>
                </a:ext>
                <a:ext uri="{C183D7F6-B498-43B3-948B-1728B52AA6E4}">
                  <adec:decorative xmlns:adec="http://schemas.microsoft.com/office/drawing/2017/decorative" val="1"/>
                </a:ext>
              </a:extLst>
            </p:cNvPr>
            <p:cNvSpPr/>
            <p:nvPr/>
          </p:nvSpPr>
          <p:spPr bwMode="auto">
            <a:xfrm>
              <a:off x="5380203" y="4184523"/>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29" name="Straight Connector 528">
              <a:extLst>
                <a:ext uri="{FF2B5EF4-FFF2-40B4-BE49-F238E27FC236}">
                  <a16:creationId xmlns:a16="http://schemas.microsoft.com/office/drawing/2014/main" id="{CB9705CC-8AE8-2DD8-0C0B-291C41E865D0}"/>
                </a:ext>
                <a:ext uri="{C183D7F6-B498-43B3-948B-1728B52AA6E4}">
                  <adec:decorative xmlns:adec="http://schemas.microsoft.com/office/drawing/2017/decorative" val="1"/>
                </a:ext>
              </a:extLst>
            </p:cNvPr>
            <p:cNvCxnSpPr>
              <a:cxnSpLocks/>
            </p:cNvCxnSpPr>
            <p:nvPr/>
          </p:nvCxnSpPr>
          <p:spPr>
            <a:xfrm>
              <a:off x="5676341" y="4286089"/>
              <a:ext cx="421512"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30" name="Oval 529">
              <a:extLst>
                <a:ext uri="{FF2B5EF4-FFF2-40B4-BE49-F238E27FC236}">
                  <a16:creationId xmlns:a16="http://schemas.microsoft.com/office/drawing/2014/main" id="{15A79152-746A-07C8-CAA6-56E3305EA580}"/>
                </a:ext>
                <a:ext uri="{C183D7F6-B498-43B3-948B-1728B52AA6E4}">
                  <adec:decorative xmlns:adec="http://schemas.microsoft.com/office/drawing/2017/decorative" val="1"/>
                </a:ext>
              </a:extLst>
            </p:cNvPr>
            <p:cNvSpPr/>
            <p:nvPr/>
          </p:nvSpPr>
          <p:spPr bwMode="auto">
            <a:xfrm>
              <a:off x="5380203" y="4437864"/>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1" name="Straight Connector 530">
              <a:extLst>
                <a:ext uri="{FF2B5EF4-FFF2-40B4-BE49-F238E27FC236}">
                  <a16:creationId xmlns:a16="http://schemas.microsoft.com/office/drawing/2014/main" id="{F72A57DF-6AD2-4DC5-6415-9B0E8797264F}"/>
                </a:ext>
                <a:ext uri="{C183D7F6-B498-43B3-948B-1728B52AA6E4}">
                  <adec:decorative xmlns:adec="http://schemas.microsoft.com/office/drawing/2017/decorative" val="1"/>
                </a:ext>
              </a:extLst>
            </p:cNvPr>
            <p:cNvCxnSpPr>
              <a:cxnSpLocks/>
            </p:cNvCxnSpPr>
            <p:nvPr/>
          </p:nvCxnSpPr>
          <p:spPr>
            <a:xfrm>
              <a:off x="5676341" y="4539430"/>
              <a:ext cx="828151"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cxnSp>
          <p:nvCxnSpPr>
            <p:cNvPr id="532" name="Straight Connector 531">
              <a:extLst>
                <a:ext uri="{FF2B5EF4-FFF2-40B4-BE49-F238E27FC236}">
                  <a16:creationId xmlns:a16="http://schemas.microsoft.com/office/drawing/2014/main" id="{2D60B9BD-FB65-1A1D-BCFB-608F62D09948}"/>
                </a:ext>
                <a:ext uri="{C183D7F6-B498-43B3-948B-1728B52AA6E4}">
                  <adec:decorative xmlns:adec="http://schemas.microsoft.com/office/drawing/2017/decorative" val="1"/>
                </a:ext>
              </a:extLst>
            </p:cNvPr>
            <p:cNvCxnSpPr>
              <a:cxnSpLocks/>
            </p:cNvCxnSpPr>
            <p:nvPr/>
          </p:nvCxnSpPr>
          <p:spPr>
            <a:xfrm>
              <a:off x="5380203" y="4943119"/>
              <a:ext cx="605771" cy="0"/>
            </a:xfrm>
            <a:prstGeom prst="line">
              <a:avLst/>
            </a:prstGeom>
            <a:noFill/>
            <a:ln w="76200" cap="flat" cmpd="sng" algn="ctr">
              <a:solidFill>
                <a:srgbClr val="000000">
                  <a:lumMod val="50000"/>
                  <a:lumOff val="50000"/>
                </a:srgbClr>
              </a:solidFill>
              <a:prstDash val="solid"/>
              <a:headEnd type="none" w="lg" len="med"/>
              <a:tailEnd type="none" w="lg" len="med"/>
            </a:ln>
            <a:effectLst/>
          </p:spPr>
        </p:cxnSp>
        <p:sp>
          <p:nvSpPr>
            <p:cNvPr id="533" name="Oval 532">
              <a:extLst>
                <a:ext uri="{FF2B5EF4-FFF2-40B4-BE49-F238E27FC236}">
                  <a16:creationId xmlns:a16="http://schemas.microsoft.com/office/drawing/2014/main" id="{A8D58E35-87E4-A5D2-FE55-CE64E15729E7}"/>
                </a:ext>
                <a:ext uri="{C183D7F6-B498-43B3-948B-1728B52AA6E4}">
                  <adec:decorative xmlns:adec="http://schemas.microsoft.com/office/drawing/2017/decorative" val="1"/>
                </a:ext>
              </a:extLst>
            </p:cNvPr>
            <p:cNvSpPr/>
            <p:nvPr/>
          </p:nvSpPr>
          <p:spPr bwMode="auto">
            <a:xfrm>
              <a:off x="5380203" y="5086021"/>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4" name="Straight Connector 533">
              <a:extLst>
                <a:ext uri="{FF2B5EF4-FFF2-40B4-BE49-F238E27FC236}">
                  <a16:creationId xmlns:a16="http://schemas.microsoft.com/office/drawing/2014/main" id="{86CE2BB1-0959-CB5E-2C9B-B3A8B0E6BB46}"/>
                </a:ext>
                <a:ext uri="{C183D7F6-B498-43B3-948B-1728B52AA6E4}">
                  <adec:decorative xmlns:adec="http://schemas.microsoft.com/office/drawing/2017/decorative" val="1"/>
                </a:ext>
              </a:extLst>
            </p:cNvPr>
            <p:cNvCxnSpPr>
              <a:cxnSpLocks/>
            </p:cNvCxnSpPr>
            <p:nvPr/>
          </p:nvCxnSpPr>
          <p:spPr>
            <a:xfrm>
              <a:off x="5676341" y="5187587"/>
              <a:ext cx="605771"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35" name="Oval 534">
              <a:extLst>
                <a:ext uri="{FF2B5EF4-FFF2-40B4-BE49-F238E27FC236}">
                  <a16:creationId xmlns:a16="http://schemas.microsoft.com/office/drawing/2014/main" id="{7DE1711D-EB4A-3839-47E7-8F8579754B71}"/>
                </a:ext>
                <a:ext uri="{C183D7F6-B498-43B3-948B-1728B52AA6E4}">
                  <adec:decorative xmlns:adec="http://schemas.microsoft.com/office/drawing/2017/decorative" val="1"/>
                </a:ext>
              </a:extLst>
            </p:cNvPr>
            <p:cNvSpPr/>
            <p:nvPr/>
          </p:nvSpPr>
          <p:spPr bwMode="auto">
            <a:xfrm>
              <a:off x="5380203" y="5332085"/>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6" name="Straight Connector 535">
              <a:extLst>
                <a:ext uri="{FF2B5EF4-FFF2-40B4-BE49-F238E27FC236}">
                  <a16:creationId xmlns:a16="http://schemas.microsoft.com/office/drawing/2014/main" id="{B6C7D330-8CD0-71AD-3106-CD43B49C7902}"/>
                </a:ext>
                <a:ext uri="{C183D7F6-B498-43B3-948B-1728B52AA6E4}">
                  <adec:decorative xmlns:adec="http://schemas.microsoft.com/office/drawing/2017/decorative" val="1"/>
                </a:ext>
              </a:extLst>
            </p:cNvPr>
            <p:cNvCxnSpPr>
              <a:cxnSpLocks/>
            </p:cNvCxnSpPr>
            <p:nvPr/>
          </p:nvCxnSpPr>
          <p:spPr>
            <a:xfrm>
              <a:off x="5676341" y="5433651"/>
              <a:ext cx="688302"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37" name="Oval 536">
              <a:extLst>
                <a:ext uri="{FF2B5EF4-FFF2-40B4-BE49-F238E27FC236}">
                  <a16:creationId xmlns:a16="http://schemas.microsoft.com/office/drawing/2014/main" id="{E405C70A-7463-A90F-02FF-001EFDD5AB68}"/>
                </a:ext>
                <a:ext uri="{C183D7F6-B498-43B3-948B-1728B52AA6E4}">
                  <adec:decorative xmlns:adec="http://schemas.microsoft.com/office/drawing/2017/decorative" val="1"/>
                </a:ext>
              </a:extLst>
            </p:cNvPr>
            <p:cNvSpPr/>
            <p:nvPr/>
          </p:nvSpPr>
          <p:spPr bwMode="auto">
            <a:xfrm>
              <a:off x="5380203" y="5583736"/>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38" name="Straight Connector 537">
              <a:extLst>
                <a:ext uri="{FF2B5EF4-FFF2-40B4-BE49-F238E27FC236}">
                  <a16:creationId xmlns:a16="http://schemas.microsoft.com/office/drawing/2014/main" id="{EF1EEE1E-AEB8-2100-EB1D-857A02870F1B}"/>
                </a:ext>
                <a:ext uri="{C183D7F6-B498-43B3-948B-1728B52AA6E4}">
                  <adec:decorative xmlns:adec="http://schemas.microsoft.com/office/drawing/2017/decorative" val="1"/>
                </a:ext>
              </a:extLst>
            </p:cNvPr>
            <p:cNvCxnSpPr>
              <a:cxnSpLocks/>
            </p:cNvCxnSpPr>
            <p:nvPr/>
          </p:nvCxnSpPr>
          <p:spPr>
            <a:xfrm>
              <a:off x="5676341" y="5685302"/>
              <a:ext cx="421512"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39" name="Oval 538">
              <a:extLst>
                <a:ext uri="{FF2B5EF4-FFF2-40B4-BE49-F238E27FC236}">
                  <a16:creationId xmlns:a16="http://schemas.microsoft.com/office/drawing/2014/main" id="{AF576E8C-1FF9-7A77-2AAC-CCD4C66AFB59}"/>
                </a:ext>
                <a:ext uri="{C183D7F6-B498-43B3-948B-1728B52AA6E4}">
                  <adec:decorative xmlns:adec="http://schemas.microsoft.com/office/drawing/2017/decorative" val="1"/>
                </a:ext>
              </a:extLst>
            </p:cNvPr>
            <p:cNvSpPr/>
            <p:nvPr/>
          </p:nvSpPr>
          <p:spPr bwMode="auto">
            <a:xfrm>
              <a:off x="5380203" y="5837077"/>
              <a:ext cx="203132" cy="2031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40562C03-63E0-38A3-B5C9-C9E9E5324B3A}"/>
                </a:ext>
                <a:ext uri="{C183D7F6-B498-43B3-948B-1728B52AA6E4}">
                  <adec:decorative xmlns:adec="http://schemas.microsoft.com/office/drawing/2017/decorative" val="1"/>
                </a:ext>
              </a:extLst>
            </p:cNvPr>
            <p:cNvCxnSpPr>
              <a:cxnSpLocks/>
            </p:cNvCxnSpPr>
            <p:nvPr/>
          </p:nvCxnSpPr>
          <p:spPr>
            <a:xfrm>
              <a:off x="5676341" y="5938643"/>
              <a:ext cx="828151"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41" name="Rectangle 540">
              <a:extLst>
                <a:ext uri="{FF2B5EF4-FFF2-40B4-BE49-F238E27FC236}">
                  <a16:creationId xmlns:a16="http://schemas.microsoft.com/office/drawing/2014/main" id="{906FEE0F-4C63-CE71-7044-FA0E51156182}"/>
                </a:ext>
                <a:ext uri="{C183D7F6-B498-43B3-948B-1728B52AA6E4}">
                  <adec:decorative xmlns:adec="http://schemas.microsoft.com/office/drawing/2017/decorative" val="1"/>
                </a:ext>
              </a:extLst>
            </p:cNvPr>
            <p:cNvSpPr/>
            <p:nvPr/>
          </p:nvSpPr>
          <p:spPr bwMode="auto">
            <a:xfrm>
              <a:off x="5196188" y="1605253"/>
              <a:ext cx="1665212" cy="293224"/>
            </a:xfrm>
            <a:prstGeom prst="rect">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542" name="Rectangle 541">
            <a:extLst>
              <a:ext uri="{FF2B5EF4-FFF2-40B4-BE49-F238E27FC236}">
                <a16:creationId xmlns:a16="http://schemas.microsoft.com/office/drawing/2014/main" id="{A6241094-81A1-F891-C585-7F776C6E84D5}"/>
              </a:ext>
              <a:ext uri="{C183D7F6-B498-43B3-948B-1728B52AA6E4}">
                <adec:decorative xmlns:adec="http://schemas.microsoft.com/office/drawing/2017/decorative" val="1"/>
              </a:ext>
            </a:extLst>
          </p:cNvPr>
          <p:cNvSpPr/>
          <p:nvPr/>
        </p:nvSpPr>
        <p:spPr>
          <a:xfrm>
            <a:off x="5196188" y="585788"/>
            <a:ext cx="6260743" cy="1004505"/>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2B8192F5-FFB9-24CE-CAF6-C0EDB594A235}"/>
              </a:ext>
            </a:extLst>
          </p:cNvPr>
          <p:cNvSpPr/>
          <p:nvPr/>
        </p:nvSpPr>
        <p:spPr>
          <a:xfrm>
            <a:off x="5695541" y="963446"/>
            <a:ext cx="5285517" cy="409506"/>
          </a:xfrm>
          <a:prstGeom prst="rect">
            <a:avLst/>
          </a:prstGeom>
          <a:solidFill>
            <a:srgbClr val="FFFFFF">
              <a:lumMod val="95000"/>
            </a:srgbClr>
          </a:solidFill>
          <a:ln w="10795" cap="flat" cmpd="sng" algn="ctr">
            <a:noFill/>
            <a:prstDash val="solid"/>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a:ln>
                  <a:noFill/>
                </a:ln>
                <a:solidFill>
                  <a:srgbClr val="000000">
                    <a:lumMod val="50000"/>
                    <a:lumOff val="50000"/>
                  </a:srgbClr>
                </a:solidFill>
                <a:effectLst/>
                <a:uLnTx/>
                <a:uFillTx/>
                <a:latin typeface="Consolas" panose="020B0609020204030204" pitchFamily="49" charset="0"/>
                <a:ea typeface="+mn-ea"/>
                <a:cs typeface="+mn-cs"/>
              </a:rPr>
              <a:t>https://...</a:t>
            </a:r>
          </a:p>
        </p:txBody>
      </p:sp>
      <p:sp>
        <p:nvSpPr>
          <p:cNvPr id="544" name="Isosceles Triangle 543">
            <a:extLst>
              <a:ext uri="{FF2B5EF4-FFF2-40B4-BE49-F238E27FC236}">
                <a16:creationId xmlns:a16="http://schemas.microsoft.com/office/drawing/2014/main" id="{0A50D848-7A2E-B3DF-10F9-C508BCBDD2C6}"/>
              </a:ext>
              <a:ext uri="{C183D7F6-B498-43B3-948B-1728B52AA6E4}">
                <adec:decorative xmlns:adec="http://schemas.microsoft.com/office/drawing/2017/decorative" val="1"/>
              </a:ext>
            </a:extLst>
          </p:cNvPr>
          <p:cNvSpPr/>
          <p:nvPr/>
        </p:nvSpPr>
        <p:spPr>
          <a:xfrm rot="16200000">
            <a:off x="5308531" y="1088525"/>
            <a:ext cx="255155" cy="159346"/>
          </a:xfrm>
          <a:prstGeom prst="triangle">
            <a:avLst/>
          </a:prstGeom>
          <a:solidFill>
            <a:srgbClr val="0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545" name="Straight Connector 544">
            <a:extLst>
              <a:ext uri="{FF2B5EF4-FFF2-40B4-BE49-F238E27FC236}">
                <a16:creationId xmlns:a16="http://schemas.microsoft.com/office/drawing/2014/main" id="{EFB3DC1B-F4B8-5F4E-9F65-08DF4D88DF90}"/>
              </a:ext>
              <a:ext uri="{C183D7F6-B498-43B3-948B-1728B52AA6E4}">
                <adec:decorative xmlns:adec="http://schemas.microsoft.com/office/drawing/2017/decorative" val="1"/>
              </a:ext>
            </a:extLst>
          </p:cNvPr>
          <p:cNvCxnSpPr>
            <a:cxnSpLocks/>
          </p:cNvCxnSpPr>
          <p:nvPr/>
        </p:nvCxnSpPr>
        <p:spPr>
          <a:xfrm>
            <a:off x="11079526" y="1040620"/>
            <a:ext cx="278938" cy="0"/>
          </a:xfrm>
          <a:prstGeom prst="line">
            <a:avLst/>
          </a:prstGeom>
          <a:solidFill>
            <a:srgbClr val="FFFFFF">
              <a:lumMod val="65000"/>
            </a:srgbClr>
          </a:solidFill>
          <a:ln w="41275" cap="flat" cmpd="sng" algn="ctr">
            <a:solidFill>
              <a:srgbClr val="000000"/>
            </a:solidFill>
            <a:prstDash val="solid"/>
          </a:ln>
          <a:effectLst/>
        </p:spPr>
      </p:cxnSp>
      <p:cxnSp>
        <p:nvCxnSpPr>
          <p:cNvPr id="546" name="Straight Connector 545">
            <a:extLst>
              <a:ext uri="{FF2B5EF4-FFF2-40B4-BE49-F238E27FC236}">
                <a16:creationId xmlns:a16="http://schemas.microsoft.com/office/drawing/2014/main" id="{4445295C-13B7-ED4A-B90F-04231A0CBCF6}"/>
              </a:ext>
              <a:ext uri="{C183D7F6-B498-43B3-948B-1728B52AA6E4}">
                <adec:decorative xmlns:adec="http://schemas.microsoft.com/office/drawing/2017/decorative" val="1"/>
              </a:ext>
            </a:extLst>
          </p:cNvPr>
          <p:cNvCxnSpPr>
            <a:cxnSpLocks/>
          </p:cNvCxnSpPr>
          <p:nvPr/>
        </p:nvCxnSpPr>
        <p:spPr>
          <a:xfrm>
            <a:off x="11079526" y="1300417"/>
            <a:ext cx="278938" cy="0"/>
          </a:xfrm>
          <a:prstGeom prst="line">
            <a:avLst/>
          </a:prstGeom>
          <a:solidFill>
            <a:srgbClr val="FFFFFF">
              <a:lumMod val="65000"/>
            </a:srgbClr>
          </a:solidFill>
          <a:ln w="41275" cap="flat" cmpd="sng" algn="ctr">
            <a:solidFill>
              <a:srgbClr val="000000"/>
            </a:solidFill>
            <a:prstDash val="solid"/>
          </a:ln>
          <a:effectLst/>
        </p:spPr>
      </p:cxnSp>
      <p:cxnSp>
        <p:nvCxnSpPr>
          <p:cNvPr id="547" name="Straight Connector 546">
            <a:extLst>
              <a:ext uri="{FF2B5EF4-FFF2-40B4-BE49-F238E27FC236}">
                <a16:creationId xmlns:a16="http://schemas.microsoft.com/office/drawing/2014/main" id="{54DC4E87-041F-6DDA-EC67-D8F4150F1ECE}"/>
              </a:ext>
              <a:ext uri="{C183D7F6-B498-43B3-948B-1728B52AA6E4}">
                <adec:decorative xmlns:adec="http://schemas.microsoft.com/office/drawing/2017/decorative" val="1"/>
              </a:ext>
            </a:extLst>
          </p:cNvPr>
          <p:cNvCxnSpPr>
            <a:cxnSpLocks/>
          </p:cNvCxnSpPr>
          <p:nvPr/>
        </p:nvCxnSpPr>
        <p:spPr>
          <a:xfrm>
            <a:off x="11079526" y="1170091"/>
            <a:ext cx="278938" cy="0"/>
          </a:xfrm>
          <a:prstGeom prst="line">
            <a:avLst/>
          </a:prstGeom>
          <a:solidFill>
            <a:srgbClr val="FFFFFF">
              <a:lumMod val="65000"/>
            </a:srgbClr>
          </a:solidFill>
          <a:ln w="41275" cap="flat" cmpd="sng" algn="ctr">
            <a:solidFill>
              <a:srgbClr val="000000"/>
            </a:solidFill>
            <a:prstDash val="solid"/>
          </a:ln>
          <a:effectLst/>
        </p:spPr>
      </p:cxnSp>
      <p:grpSp>
        <p:nvGrpSpPr>
          <p:cNvPr id="548" name="Group 547">
            <a:extLst>
              <a:ext uri="{FF2B5EF4-FFF2-40B4-BE49-F238E27FC236}">
                <a16:creationId xmlns:a16="http://schemas.microsoft.com/office/drawing/2014/main" id="{A8CCD7FA-CDD4-F389-6029-0340ED640541}"/>
              </a:ext>
              <a:ext uri="{C183D7F6-B498-43B3-948B-1728B52AA6E4}">
                <adec:decorative xmlns:adec="http://schemas.microsoft.com/office/drawing/2017/decorative" val="1"/>
              </a:ext>
            </a:extLst>
          </p:cNvPr>
          <p:cNvGrpSpPr/>
          <p:nvPr/>
        </p:nvGrpSpPr>
        <p:grpSpPr>
          <a:xfrm>
            <a:off x="10405071" y="585788"/>
            <a:ext cx="1051860" cy="278268"/>
            <a:chOff x="7155123" y="1132819"/>
            <a:chExt cx="1315176" cy="278268"/>
          </a:xfrm>
        </p:grpSpPr>
        <p:sp>
          <p:nvSpPr>
            <p:cNvPr id="549" name="Rectangle 548">
              <a:extLst>
                <a:ext uri="{FF2B5EF4-FFF2-40B4-BE49-F238E27FC236}">
                  <a16:creationId xmlns:a16="http://schemas.microsoft.com/office/drawing/2014/main" id="{60AD4BEA-0131-219D-10E4-765D05CEFA05}"/>
                </a:ext>
              </a:extLst>
            </p:cNvPr>
            <p:cNvSpPr/>
            <p:nvPr/>
          </p:nvSpPr>
          <p:spPr>
            <a:xfrm>
              <a:off x="8073778" y="1132819"/>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550" name="Rectangle 549">
              <a:extLst>
                <a:ext uri="{FF2B5EF4-FFF2-40B4-BE49-F238E27FC236}">
                  <a16:creationId xmlns:a16="http://schemas.microsoft.com/office/drawing/2014/main" id="{CB95B418-3A79-7586-F54E-40FCA2D4BB75}"/>
                </a:ext>
              </a:extLst>
            </p:cNvPr>
            <p:cNvSpPr/>
            <p:nvPr/>
          </p:nvSpPr>
          <p:spPr>
            <a:xfrm>
              <a:off x="7616967" y="1132819"/>
              <a:ext cx="396521" cy="278268"/>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551" name="Rectangle 550">
              <a:extLst>
                <a:ext uri="{FF2B5EF4-FFF2-40B4-BE49-F238E27FC236}">
                  <a16:creationId xmlns:a16="http://schemas.microsoft.com/office/drawing/2014/main" id="{C00D4220-D38F-1185-6C92-8D67EC6C3C0F}"/>
                </a:ext>
              </a:extLst>
            </p:cNvPr>
            <p:cNvSpPr/>
            <p:nvPr/>
          </p:nvSpPr>
          <p:spPr>
            <a:xfrm>
              <a:off x="7155123" y="1132819"/>
              <a:ext cx="396521" cy="278268"/>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94BC4A6E-CC95-B9C2-B445-21F24862AE2A}"/>
                </a:ext>
              </a:extLst>
            </p:cNvPr>
            <p:cNvGrpSpPr/>
            <p:nvPr/>
          </p:nvGrpSpPr>
          <p:grpSpPr>
            <a:xfrm>
              <a:off x="8188748" y="1209432"/>
              <a:ext cx="166584" cy="125041"/>
              <a:chOff x="7112262" y="1295498"/>
              <a:chExt cx="96702" cy="54274"/>
            </a:xfrm>
            <a:solidFill>
              <a:srgbClr val="FFFFFF">
                <a:lumMod val="65000"/>
              </a:srgbClr>
            </a:solidFill>
          </p:grpSpPr>
          <p:cxnSp>
            <p:nvCxnSpPr>
              <p:cNvPr id="559" name="Straight Connector 558">
                <a:extLst>
                  <a:ext uri="{FF2B5EF4-FFF2-40B4-BE49-F238E27FC236}">
                    <a16:creationId xmlns:a16="http://schemas.microsoft.com/office/drawing/2014/main" id="{AEA06D04-3774-51A9-5CB9-A0D1E2161406}"/>
                  </a:ext>
                </a:extLst>
              </p:cNvPr>
              <p:cNvCxnSpPr/>
              <p:nvPr/>
            </p:nvCxnSpPr>
            <p:spPr>
              <a:xfrm>
                <a:off x="7112262" y="1295498"/>
                <a:ext cx="96702" cy="54274"/>
              </a:xfrm>
              <a:prstGeom prst="line">
                <a:avLst/>
              </a:prstGeom>
              <a:grpFill/>
              <a:ln w="25400" cap="flat" cmpd="sng" algn="ctr">
                <a:solidFill>
                  <a:srgbClr val="FFFFFF"/>
                </a:solidFill>
                <a:prstDash val="solid"/>
              </a:ln>
              <a:effectLst/>
            </p:spPr>
          </p:cxnSp>
          <p:cxnSp>
            <p:nvCxnSpPr>
              <p:cNvPr id="560" name="Straight Connector 559">
                <a:extLst>
                  <a:ext uri="{FF2B5EF4-FFF2-40B4-BE49-F238E27FC236}">
                    <a16:creationId xmlns:a16="http://schemas.microsoft.com/office/drawing/2014/main" id="{92F6E329-81EE-F1FB-68C2-6461AFC1FB50}"/>
                  </a:ext>
                </a:extLst>
              </p:cNvPr>
              <p:cNvCxnSpPr>
                <a:cxnSpLocks/>
              </p:cNvCxnSpPr>
              <p:nvPr/>
            </p:nvCxnSpPr>
            <p:spPr>
              <a:xfrm flipH="1">
                <a:off x="7112262" y="1295498"/>
                <a:ext cx="96702" cy="54274"/>
              </a:xfrm>
              <a:prstGeom prst="line">
                <a:avLst/>
              </a:prstGeom>
              <a:grpFill/>
              <a:ln w="25400" cap="flat" cmpd="sng" algn="ctr">
                <a:solidFill>
                  <a:srgbClr val="FFFFFF"/>
                </a:solidFill>
                <a:prstDash val="solid"/>
              </a:ln>
              <a:effectLst/>
            </p:spPr>
          </p:cxnSp>
        </p:grpSp>
        <p:cxnSp>
          <p:nvCxnSpPr>
            <p:cNvPr id="553" name="Straight Connector 552">
              <a:extLst>
                <a:ext uri="{FF2B5EF4-FFF2-40B4-BE49-F238E27FC236}">
                  <a16:creationId xmlns:a16="http://schemas.microsoft.com/office/drawing/2014/main" id="{DA10EDBC-C109-28D7-2D96-8D96B6F1A8B7}"/>
                </a:ext>
              </a:extLst>
            </p:cNvPr>
            <p:cNvCxnSpPr>
              <a:cxnSpLocks/>
            </p:cNvCxnSpPr>
            <p:nvPr/>
          </p:nvCxnSpPr>
          <p:spPr>
            <a:xfrm>
              <a:off x="7244588" y="1330170"/>
              <a:ext cx="217560" cy="0"/>
            </a:xfrm>
            <a:prstGeom prst="line">
              <a:avLst/>
            </a:prstGeom>
            <a:solidFill>
              <a:srgbClr val="FFFFFF">
                <a:lumMod val="65000"/>
              </a:srgbClr>
            </a:solidFill>
            <a:ln w="25400" cap="flat" cmpd="sng" algn="ctr">
              <a:solidFill>
                <a:srgbClr val="000000"/>
              </a:solidFill>
              <a:prstDash val="solid"/>
            </a:ln>
            <a:effectLst/>
          </p:spPr>
        </p:cxnSp>
        <p:grpSp>
          <p:nvGrpSpPr>
            <p:cNvPr id="554" name="Group 553">
              <a:extLst>
                <a:ext uri="{FF2B5EF4-FFF2-40B4-BE49-F238E27FC236}">
                  <a16:creationId xmlns:a16="http://schemas.microsoft.com/office/drawing/2014/main" id="{8D0C8C3F-69C4-2F07-C274-04DED05F9694}"/>
                </a:ext>
              </a:extLst>
            </p:cNvPr>
            <p:cNvGrpSpPr/>
            <p:nvPr/>
          </p:nvGrpSpPr>
          <p:grpSpPr>
            <a:xfrm>
              <a:off x="7725803" y="1209432"/>
              <a:ext cx="198261" cy="120737"/>
              <a:chOff x="6731064" y="1250524"/>
              <a:chExt cx="126294" cy="56142"/>
            </a:xfrm>
            <a:solidFill>
              <a:srgbClr val="FFFFFF">
                <a:lumMod val="65000"/>
              </a:srgbClr>
            </a:solidFill>
          </p:grpSpPr>
          <p:cxnSp>
            <p:nvCxnSpPr>
              <p:cNvPr id="555" name="Straight Connector 554">
                <a:extLst>
                  <a:ext uri="{FF2B5EF4-FFF2-40B4-BE49-F238E27FC236}">
                    <a16:creationId xmlns:a16="http://schemas.microsoft.com/office/drawing/2014/main" id="{C9BB4F06-6FFF-AA1F-9EC8-26E773D0E673}"/>
                  </a:ext>
                </a:extLst>
              </p:cNvPr>
              <p:cNvCxnSpPr>
                <a:cxnSpLocks/>
              </p:cNvCxnSpPr>
              <p:nvPr/>
            </p:nvCxnSpPr>
            <p:spPr>
              <a:xfrm>
                <a:off x="6731064" y="1306666"/>
                <a:ext cx="126294" cy="0"/>
              </a:xfrm>
              <a:prstGeom prst="line">
                <a:avLst/>
              </a:prstGeom>
              <a:grpFill/>
              <a:ln w="25400" cap="flat" cmpd="sng" algn="ctr">
                <a:solidFill>
                  <a:srgbClr val="000000"/>
                </a:solidFill>
                <a:prstDash val="solid"/>
              </a:ln>
              <a:effectLst/>
            </p:spPr>
          </p:cxnSp>
          <p:cxnSp>
            <p:nvCxnSpPr>
              <p:cNvPr id="556" name="Straight Connector 555">
                <a:extLst>
                  <a:ext uri="{FF2B5EF4-FFF2-40B4-BE49-F238E27FC236}">
                    <a16:creationId xmlns:a16="http://schemas.microsoft.com/office/drawing/2014/main" id="{18D2C7D8-4CE7-BF52-FA8F-5E13948CAE15}"/>
                  </a:ext>
                </a:extLst>
              </p:cNvPr>
              <p:cNvCxnSpPr>
                <a:cxnSpLocks/>
              </p:cNvCxnSpPr>
              <p:nvPr/>
            </p:nvCxnSpPr>
            <p:spPr>
              <a:xfrm>
                <a:off x="6731064" y="1252392"/>
                <a:ext cx="126294" cy="0"/>
              </a:xfrm>
              <a:prstGeom prst="line">
                <a:avLst/>
              </a:prstGeom>
              <a:grpFill/>
              <a:ln w="25400" cap="flat" cmpd="sng" algn="ctr">
                <a:solidFill>
                  <a:srgbClr val="000000"/>
                </a:solidFill>
                <a:prstDash val="solid"/>
              </a:ln>
              <a:effectLst/>
            </p:spPr>
          </p:cxnSp>
          <p:cxnSp>
            <p:nvCxnSpPr>
              <p:cNvPr id="557" name="Straight Connector 556">
                <a:extLst>
                  <a:ext uri="{FF2B5EF4-FFF2-40B4-BE49-F238E27FC236}">
                    <a16:creationId xmlns:a16="http://schemas.microsoft.com/office/drawing/2014/main" id="{7FE1611F-EF83-7263-38B7-38689C9AD6A5}"/>
                  </a:ext>
                </a:extLst>
              </p:cNvPr>
              <p:cNvCxnSpPr>
                <a:cxnSpLocks/>
              </p:cNvCxnSpPr>
              <p:nvPr/>
            </p:nvCxnSpPr>
            <p:spPr>
              <a:xfrm>
                <a:off x="6855420" y="1250524"/>
                <a:ext cx="0" cy="54274"/>
              </a:xfrm>
              <a:prstGeom prst="line">
                <a:avLst/>
              </a:prstGeom>
              <a:grpFill/>
              <a:ln w="25400" cap="flat" cmpd="sng" algn="ctr">
                <a:solidFill>
                  <a:srgbClr val="000000"/>
                </a:solidFill>
                <a:prstDash val="solid"/>
              </a:ln>
              <a:effectLst/>
            </p:spPr>
          </p:cxnSp>
          <p:cxnSp>
            <p:nvCxnSpPr>
              <p:cNvPr id="558" name="Straight Connector 557">
                <a:extLst>
                  <a:ext uri="{FF2B5EF4-FFF2-40B4-BE49-F238E27FC236}">
                    <a16:creationId xmlns:a16="http://schemas.microsoft.com/office/drawing/2014/main" id="{6B4CA75D-1971-347F-76C5-46B4D15A02F2}"/>
                  </a:ext>
                </a:extLst>
              </p:cNvPr>
              <p:cNvCxnSpPr>
                <a:cxnSpLocks/>
              </p:cNvCxnSpPr>
              <p:nvPr/>
            </p:nvCxnSpPr>
            <p:spPr>
              <a:xfrm>
                <a:off x="6734036" y="1250524"/>
                <a:ext cx="0" cy="54274"/>
              </a:xfrm>
              <a:prstGeom prst="line">
                <a:avLst/>
              </a:prstGeom>
              <a:grpFill/>
              <a:ln w="25400" cap="flat" cmpd="sng" algn="ctr">
                <a:solidFill>
                  <a:srgbClr val="000000"/>
                </a:solidFill>
                <a:prstDash val="solid"/>
              </a:ln>
              <a:effectLst/>
            </p:spPr>
          </p:cxnSp>
        </p:grpSp>
      </p:grpSp>
      <p:grpSp>
        <p:nvGrpSpPr>
          <p:cNvPr id="586" name="Group 585">
            <a:extLst>
              <a:ext uri="{FF2B5EF4-FFF2-40B4-BE49-F238E27FC236}">
                <a16:creationId xmlns:a16="http://schemas.microsoft.com/office/drawing/2014/main" id="{ED6E9673-EE8F-5991-C7B2-05F9CC02B899}"/>
              </a:ext>
            </a:extLst>
          </p:cNvPr>
          <p:cNvGrpSpPr/>
          <p:nvPr/>
        </p:nvGrpSpPr>
        <p:grpSpPr>
          <a:xfrm>
            <a:off x="6868084" y="5817380"/>
            <a:ext cx="4585854" cy="453261"/>
            <a:chOff x="6868084" y="5817380"/>
            <a:chExt cx="4585854" cy="453261"/>
          </a:xfrm>
        </p:grpSpPr>
        <p:sp>
          <p:nvSpPr>
            <p:cNvPr id="509" name="Rectangle 508">
              <a:extLst>
                <a:ext uri="{FF2B5EF4-FFF2-40B4-BE49-F238E27FC236}">
                  <a16:creationId xmlns:a16="http://schemas.microsoft.com/office/drawing/2014/main" id="{DF9EE79D-7ADD-08D9-DBDA-F5109AE5BB54}"/>
                </a:ext>
                <a:ext uri="{C183D7F6-B498-43B3-948B-1728B52AA6E4}">
                  <adec:decorative xmlns:adec="http://schemas.microsoft.com/office/drawing/2017/decorative" val="1"/>
                </a:ext>
              </a:extLst>
            </p:cNvPr>
            <p:cNvSpPr/>
            <p:nvPr/>
          </p:nvSpPr>
          <p:spPr bwMode="auto">
            <a:xfrm>
              <a:off x="6868084" y="5817380"/>
              <a:ext cx="4585854" cy="453261"/>
            </a:xfrm>
            <a:prstGeom prst="rect">
              <a:avLst/>
            </a:prstGeom>
            <a:solidFill>
              <a:srgbClr val="FFFFFF">
                <a:lumMod val="85000"/>
              </a:srgbClr>
            </a:solidFill>
            <a:ln w="9525" cap="flat" cmpd="sng" algn="ctr">
              <a:noFill/>
              <a:prstDash val="solid"/>
              <a:headEnd type="none" w="med" len="med"/>
              <a:tailEnd type="none" w="med" len="med"/>
            </a:ln>
            <a:effectLst>
              <a:outerShdw blurRad="50800" dist="38100" dir="16200000"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DEF2912C-5271-CFD8-78ED-44BCA94DA935}"/>
                </a:ext>
                <a:ext uri="{C183D7F6-B498-43B3-948B-1728B52AA6E4}">
                  <adec:decorative xmlns:adec="http://schemas.microsoft.com/office/drawing/2017/decorative" val="1"/>
                </a:ext>
              </a:extLst>
            </p:cNvPr>
            <p:cNvGrpSpPr/>
            <p:nvPr/>
          </p:nvGrpSpPr>
          <p:grpSpPr>
            <a:xfrm>
              <a:off x="10571209" y="5909152"/>
              <a:ext cx="739133" cy="269715"/>
              <a:chOff x="6039064" y="1615752"/>
              <a:chExt cx="739133" cy="269715"/>
            </a:xfrm>
          </p:grpSpPr>
          <p:sp>
            <p:nvSpPr>
              <p:cNvPr id="511" name="Rectangle: Rounded Corners 510">
                <a:extLst>
                  <a:ext uri="{FF2B5EF4-FFF2-40B4-BE49-F238E27FC236}">
                    <a16:creationId xmlns:a16="http://schemas.microsoft.com/office/drawing/2014/main" id="{980A9778-4A25-F6BD-E8CE-9F029E16590C}"/>
                  </a:ext>
                </a:extLst>
              </p:cNvPr>
              <p:cNvSpPr/>
              <p:nvPr/>
            </p:nvSpPr>
            <p:spPr bwMode="auto">
              <a:xfrm>
                <a:off x="6039064" y="1615752"/>
                <a:ext cx="739133" cy="269715"/>
              </a:xfrm>
              <a:prstGeom prst="roundRect">
                <a:avLst/>
              </a:prstGeom>
              <a:solidFill>
                <a:srgbClr val="FF9349">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12" name="Straight Connector 511">
                <a:extLst>
                  <a:ext uri="{FF2B5EF4-FFF2-40B4-BE49-F238E27FC236}">
                    <a16:creationId xmlns:a16="http://schemas.microsoft.com/office/drawing/2014/main" id="{B31A2BAE-291C-8AF7-0B91-E4C2727228A3}"/>
                  </a:ext>
                </a:extLst>
              </p:cNvPr>
              <p:cNvCxnSpPr>
                <a:cxnSpLocks/>
              </p:cNvCxnSpPr>
              <p:nvPr/>
            </p:nvCxnSpPr>
            <p:spPr>
              <a:xfrm>
                <a:off x="6190058" y="1746381"/>
                <a:ext cx="455196" cy="0"/>
              </a:xfrm>
              <a:prstGeom prst="line">
                <a:avLst/>
              </a:prstGeom>
              <a:noFill/>
              <a:ln w="38100" cap="flat" cmpd="sng" algn="ctr">
                <a:solidFill>
                  <a:srgbClr val="FFFFFF"/>
                </a:solidFill>
                <a:prstDash val="solid"/>
                <a:headEnd type="none" w="lg" len="med"/>
                <a:tailEnd type="none" w="lg" len="med"/>
              </a:ln>
              <a:effectLst/>
            </p:spPr>
          </p:cxnSp>
        </p:grpSp>
        <p:grpSp>
          <p:nvGrpSpPr>
            <p:cNvPr id="513" name="Group 512">
              <a:extLst>
                <a:ext uri="{FF2B5EF4-FFF2-40B4-BE49-F238E27FC236}">
                  <a16:creationId xmlns:a16="http://schemas.microsoft.com/office/drawing/2014/main" id="{BF75F41F-1533-FC25-9F77-DCB759DC1771}"/>
                </a:ext>
                <a:ext uri="{C183D7F6-B498-43B3-948B-1728B52AA6E4}">
                  <adec:decorative xmlns:adec="http://schemas.microsoft.com/office/drawing/2017/decorative" val="1"/>
                </a:ext>
              </a:extLst>
            </p:cNvPr>
            <p:cNvGrpSpPr/>
            <p:nvPr/>
          </p:nvGrpSpPr>
          <p:grpSpPr>
            <a:xfrm>
              <a:off x="9715293" y="5904924"/>
              <a:ext cx="739133" cy="269715"/>
              <a:chOff x="6008967" y="1606515"/>
              <a:chExt cx="739133" cy="269715"/>
            </a:xfrm>
          </p:grpSpPr>
          <p:sp>
            <p:nvSpPr>
              <p:cNvPr id="514" name="Rectangle: Rounded Corners 513">
                <a:extLst>
                  <a:ext uri="{FF2B5EF4-FFF2-40B4-BE49-F238E27FC236}">
                    <a16:creationId xmlns:a16="http://schemas.microsoft.com/office/drawing/2014/main" id="{6F624F4F-15F8-889A-9FA1-C2C0A4967C89}"/>
                  </a:ext>
                </a:extLst>
              </p:cNvPr>
              <p:cNvSpPr/>
              <p:nvPr/>
            </p:nvSpPr>
            <p:spPr bwMode="auto">
              <a:xfrm>
                <a:off x="6008967" y="1606515"/>
                <a:ext cx="739133" cy="269715"/>
              </a:xfrm>
              <a:prstGeom prst="round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15" name="Straight Connector 514">
                <a:extLst>
                  <a:ext uri="{FF2B5EF4-FFF2-40B4-BE49-F238E27FC236}">
                    <a16:creationId xmlns:a16="http://schemas.microsoft.com/office/drawing/2014/main" id="{4C543984-7333-2EA4-3313-3DE9D76342DB}"/>
                  </a:ext>
                </a:extLst>
              </p:cNvPr>
              <p:cNvCxnSpPr>
                <a:cxnSpLocks/>
              </p:cNvCxnSpPr>
              <p:nvPr/>
            </p:nvCxnSpPr>
            <p:spPr>
              <a:xfrm>
                <a:off x="6150935" y="1741372"/>
                <a:ext cx="455196" cy="0"/>
              </a:xfrm>
              <a:prstGeom prst="line">
                <a:avLst/>
              </a:prstGeom>
              <a:noFill/>
              <a:ln w="38100" cap="flat" cmpd="sng" algn="ctr">
                <a:solidFill>
                  <a:srgbClr val="FFFFFF"/>
                </a:solidFill>
                <a:prstDash val="solid"/>
                <a:headEnd type="none" w="lg" len="med"/>
                <a:tailEnd type="none" w="lg" len="med"/>
              </a:ln>
              <a:effectLst/>
            </p:spPr>
          </p:cxnSp>
        </p:grpSp>
        <p:sp>
          <p:nvSpPr>
            <p:cNvPr id="561" name="Isosceles Triangle 560">
              <a:extLst>
                <a:ext uri="{FF2B5EF4-FFF2-40B4-BE49-F238E27FC236}">
                  <a16:creationId xmlns:a16="http://schemas.microsoft.com/office/drawing/2014/main" id="{07B0ACD1-ABCD-7318-E5C0-3664CAE415DA}"/>
                </a:ext>
                <a:ext uri="{C183D7F6-B498-43B3-948B-1728B52AA6E4}">
                  <adec:decorative xmlns:adec="http://schemas.microsoft.com/office/drawing/2017/decorative" val="1"/>
                </a:ext>
              </a:extLst>
            </p:cNvPr>
            <p:cNvSpPr/>
            <p:nvPr/>
          </p:nvSpPr>
          <p:spPr>
            <a:xfrm rot="16200000">
              <a:off x="7080488" y="5970981"/>
              <a:ext cx="181638" cy="113434"/>
            </a:xfrm>
            <a:prstGeom prst="triangle">
              <a:avLst/>
            </a:prstGeom>
            <a:solidFill>
              <a:srgbClr val="0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562" name="Straight Connector 561">
              <a:extLst>
                <a:ext uri="{FF2B5EF4-FFF2-40B4-BE49-F238E27FC236}">
                  <a16:creationId xmlns:a16="http://schemas.microsoft.com/office/drawing/2014/main" id="{4816D3FF-EE6D-BEB6-4B5D-CB8473566152}"/>
                </a:ext>
                <a:ext uri="{C183D7F6-B498-43B3-948B-1728B52AA6E4}">
                  <adec:decorative xmlns:adec="http://schemas.microsoft.com/office/drawing/2017/decorative" val="1"/>
                </a:ext>
              </a:extLst>
            </p:cNvPr>
            <p:cNvCxnSpPr>
              <a:cxnSpLocks/>
            </p:cNvCxnSpPr>
            <p:nvPr/>
          </p:nvCxnSpPr>
          <p:spPr>
            <a:xfrm>
              <a:off x="7353336" y="6027697"/>
              <a:ext cx="592283" cy="0"/>
            </a:xfrm>
            <a:prstGeom prst="line">
              <a:avLst/>
            </a:prstGeom>
            <a:noFill/>
            <a:ln w="28575" cap="flat" cmpd="sng" algn="ctr">
              <a:solidFill>
                <a:srgbClr val="000000"/>
              </a:solidFill>
              <a:prstDash val="solid"/>
              <a:headEnd type="none" w="lg" len="med"/>
              <a:tailEnd type="none" w="lg" len="med"/>
            </a:ln>
            <a:effectLst/>
          </p:spPr>
        </p:cxnSp>
      </p:grpSp>
      <p:grpSp>
        <p:nvGrpSpPr>
          <p:cNvPr id="587" name="Group 586">
            <a:extLst>
              <a:ext uri="{FF2B5EF4-FFF2-40B4-BE49-F238E27FC236}">
                <a16:creationId xmlns:a16="http://schemas.microsoft.com/office/drawing/2014/main" id="{87A0977E-0907-94C5-E242-AE88842FBFF5}"/>
              </a:ext>
            </a:extLst>
          </p:cNvPr>
          <p:cNvGrpSpPr/>
          <p:nvPr/>
        </p:nvGrpSpPr>
        <p:grpSpPr>
          <a:xfrm>
            <a:off x="7229639" y="1751865"/>
            <a:ext cx="2910142" cy="1648791"/>
            <a:chOff x="7229639" y="1751865"/>
            <a:chExt cx="2910142" cy="1648791"/>
          </a:xfrm>
        </p:grpSpPr>
        <p:cxnSp>
          <p:nvCxnSpPr>
            <p:cNvPr id="395" name="Straight Connector 394">
              <a:extLst>
                <a:ext uri="{FF2B5EF4-FFF2-40B4-BE49-F238E27FC236}">
                  <a16:creationId xmlns:a16="http://schemas.microsoft.com/office/drawing/2014/main" id="{A023DE69-3F8D-5641-6232-0A3CEC41DFA2}"/>
                </a:ext>
                <a:ext uri="{C183D7F6-B498-43B3-948B-1728B52AA6E4}">
                  <adec:decorative xmlns:adec="http://schemas.microsoft.com/office/drawing/2017/decorative" val="1"/>
                </a:ext>
              </a:extLst>
            </p:cNvPr>
            <p:cNvCxnSpPr>
              <a:cxnSpLocks/>
            </p:cNvCxnSpPr>
            <p:nvPr/>
          </p:nvCxnSpPr>
          <p:spPr>
            <a:xfrm>
              <a:off x="7229639" y="1751865"/>
              <a:ext cx="896648"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cxnSp>
          <p:nvCxnSpPr>
            <p:cNvPr id="396" name="Straight Connector 395">
              <a:extLst>
                <a:ext uri="{FF2B5EF4-FFF2-40B4-BE49-F238E27FC236}">
                  <a16:creationId xmlns:a16="http://schemas.microsoft.com/office/drawing/2014/main" id="{E2C46F05-F95F-CC1F-3037-290948C35445}"/>
                </a:ext>
                <a:ext uri="{C183D7F6-B498-43B3-948B-1728B52AA6E4}">
                  <adec:decorative xmlns:adec="http://schemas.microsoft.com/office/drawing/2017/decorative" val="1"/>
                </a:ext>
              </a:extLst>
            </p:cNvPr>
            <p:cNvCxnSpPr>
              <a:cxnSpLocks/>
            </p:cNvCxnSpPr>
            <p:nvPr/>
          </p:nvCxnSpPr>
          <p:spPr>
            <a:xfrm>
              <a:off x="8256885" y="1756522"/>
              <a:ext cx="896648"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397" name="Rectangle: Rounded Corners 396">
              <a:extLst>
                <a:ext uri="{FF2B5EF4-FFF2-40B4-BE49-F238E27FC236}">
                  <a16:creationId xmlns:a16="http://schemas.microsoft.com/office/drawing/2014/main" id="{27274FA1-7831-FD0C-18A0-257216B5CBDE}"/>
                </a:ext>
                <a:ext uri="{C183D7F6-B498-43B3-948B-1728B52AA6E4}">
                  <adec:decorative xmlns:adec="http://schemas.microsoft.com/office/drawing/2017/decorative" val="1"/>
                </a:ext>
              </a:extLst>
            </p:cNvPr>
            <p:cNvSpPr/>
            <p:nvPr/>
          </p:nvSpPr>
          <p:spPr bwMode="auto">
            <a:xfrm>
              <a:off x="7229639" y="2022749"/>
              <a:ext cx="675313" cy="675313"/>
            </a:xfrm>
            <a:prstGeom prst="roundRect">
              <a:avLst>
                <a:gd name="adj" fmla="val 23219"/>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98" name="Straight Connector 397">
              <a:extLst>
                <a:ext uri="{FF2B5EF4-FFF2-40B4-BE49-F238E27FC236}">
                  <a16:creationId xmlns:a16="http://schemas.microsoft.com/office/drawing/2014/main" id="{F40E279F-AD55-C2F2-EB6F-3833E04A4D49}"/>
                </a:ext>
                <a:ext uri="{C183D7F6-B498-43B3-948B-1728B52AA6E4}">
                  <adec:decorative xmlns:adec="http://schemas.microsoft.com/office/drawing/2017/decorative" val="1"/>
                </a:ext>
              </a:extLst>
            </p:cNvPr>
            <p:cNvCxnSpPr>
              <a:cxnSpLocks/>
            </p:cNvCxnSpPr>
            <p:nvPr/>
          </p:nvCxnSpPr>
          <p:spPr>
            <a:xfrm>
              <a:off x="8126287" y="2267685"/>
              <a:ext cx="1185337" cy="0"/>
            </a:xfrm>
            <a:prstGeom prst="line">
              <a:avLst/>
            </a:prstGeom>
            <a:noFill/>
            <a:ln w="190500" cap="flat" cmpd="sng" algn="ctr">
              <a:solidFill>
                <a:srgbClr val="000000">
                  <a:lumMod val="50000"/>
                  <a:lumOff val="50000"/>
                </a:srgbClr>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BBEC18FE-FDE3-5DA3-3930-46A966F7C78C}"/>
                </a:ext>
                <a:ext uri="{C183D7F6-B498-43B3-948B-1728B52AA6E4}">
                  <adec:decorative xmlns:adec="http://schemas.microsoft.com/office/drawing/2017/decorative" val="1"/>
                </a:ext>
              </a:extLst>
            </p:cNvPr>
            <p:cNvCxnSpPr>
              <a:cxnSpLocks/>
            </p:cNvCxnSpPr>
            <p:nvPr/>
          </p:nvCxnSpPr>
          <p:spPr>
            <a:xfrm>
              <a:off x="8126287" y="2499590"/>
              <a:ext cx="1486350"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grpSp>
          <p:nvGrpSpPr>
            <p:cNvPr id="563" name="Group 562">
              <a:extLst>
                <a:ext uri="{FF2B5EF4-FFF2-40B4-BE49-F238E27FC236}">
                  <a16:creationId xmlns:a16="http://schemas.microsoft.com/office/drawing/2014/main" id="{CE48A583-49FA-2064-1FC4-3729B790241B}"/>
                </a:ext>
                <a:ext uri="{C183D7F6-B498-43B3-948B-1728B52AA6E4}">
                  <adec:decorative xmlns:adec="http://schemas.microsoft.com/office/drawing/2017/decorative" val="1"/>
                </a:ext>
              </a:extLst>
            </p:cNvPr>
            <p:cNvGrpSpPr/>
            <p:nvPr/>
          </p:nvGrpSpPr>
          <p:grpSpPr>
            <a:xfrm>
              <a:off x="7903242" y="2784245"/>
              <a:ext cx="2236539" cy="616411"/>
              <a:chOff x="3294247" y="2784245"/>
              <a:chExt cx="2236539" cy="616411"/>
            </a:xfrm>
          </p:grpSpPr>
          <p:grpSp>
            <p:nvGrpSpPr>
              <p:cNvPr id="564" name="Group 563">
                <a:extLst>
                  <a:ext uri="{FF2B5EF4-FFF2-40B4-BE49-F238E27FC236}">
                    <a16:creationId xmlns:a16="http://schemas.microsoft.com/office/drawing/2014/main" id="{8B5F7240-FE23-C4A9-4755-D6EF72274DDC}"/>
                  </a:ext>
                </a:extLst>
              </p:cNvPr>
              <p:cNvGrpSpPr/>
              <p:nvPr/>
            </p:nvGrpSpPr>
            <p:grpSpPr>
              <a:xfrm>
                <a:off x="3561547" y="2784245"/>
                <a:ext cx="1812957" cy="616411"/>
                <a:chOff x="3881342" y="2683028"/>
                <a:chExt cx="1812957" cy="616411"/>
              </a:xfrm>
            </p:grpSpPr>
            <p:cxnSp>
              <p:nvCxnSpPr>
                <p:cNvPr id="574" name="Straight Connector 573">
                  <a:extLst>
                    <a:ext uri="{FF2B5EF4-FFF2-40B4-BE49-F238E27FC236}">
                      <a16:creationId xmlns:a16="http://schemas.microsoft.com/office/drawing/2014/main" id="{1948629A-83A0-C3CB-EFFC-BC7820996582}"/>
                    </a:ext>
                  </a:extLst>
                </p:cNvPr>
                <p:cNvCxnSpPr>
                  <a:cxnSpLocks/>
                </p:cNvCxnSpPr>
                <p:nvPr/>
              </p:nvCxnSpPr>
              <p:spPr>
                <a:xfrm>
                  <a:off x="3881342" y="3299439"/>
                  <a:ext cx="1812957" cy="0"/>
                </a:xfrm>
                <a:prstGeom prst="line">
                  <a:avLst/>
                </a:prstGeom>
                <a:noFill/>
                <a:ln w="28575" cap="flat" cmpd="sng" algn="ctr">
                  <a:solidFill>
                    <a:srgbClr val="000000"/>
                  </a:solidFill>
                  <a:prstDash val="solid"/>
                  <a:headEnd type="none" w="lg" len="med"/>
                  <a:tailEnd type="none" w="lg" len="med"/>
                </a:ln>
                <a:effectLst/>
              </p:spPr>
            </p:cxnSp>
            <p:cxnSp>
              <p:nvCxnSpPr>
                <p:cNvPr id="575" name="Straight Connector 574">
                  <a:extLst>
                    <a:ext uri="{FF2B5EF4-FFF2-40B4-BE49-F238E27FC236}">
                      <a16:creationId xmlns:a16="http://schemas.microsoft.com/office/drawing/2014/main" id="{E1472A19-D276-A6AC-40FA-3E7E9AE80507}"/>
                    </a:ext>
                  </a:extLst>
                </p:cNvPr>
                <p:cNvCxnSpPr>
                  <a:cxnSpLocks/>
                </p:cNvCxnSpPr>
                <p:nvPr/>
              </p:nvCxnSpPr>
              <p:spPr>
                <a:xfrm flipV="1">
                  <a:off x="3881342" y="2683028"/>
                  <a:ext cx="0" cy="616411"/>
                </a:xfrm>
                <a:prstGeom prst="line">
                  <a:avLst/>
                </a:prstGeom>
                <a:noFill/>
                <a:ln w="28575" cap="flat" cmpd="sng" algn="ctr">
                  <a:solidFill>
                    <a:srgbClr val="000000"/>
                  </a:solidFill>
                  <a:prstDash val="solid"/>
                  <a:headEnd type="none" w="lg" len="med"/>
                  <a:tailEnd type="none" w="lg" len="med"/>
                </a:ln>
                <a:effectLst/>
              </p:spPr>
            </p:cxnSp>
          </p:grpSp>
          <p:sp>
            <p:nvSpPr>
              <p:cNvPr id="565" name="Rectangle 564">
                <a:extLst>
                  <a:ext uri="{FF2B5EF4-FFF2-40B4-BE49-F238E27FC236}">
                    <a16:creationId xmlns:a16="http://schemas.microsoft.com/office/drawing/2014/main" id="{9A3F007C-62F6-9151-CA71-7B29D9DF0831}"/>
                  </a:ext>
                </a:extLst>
              </p:cNvPr>
              <p:cNvSpPr/>
              <p:nvPr/>
            </p:nvSpPr>
            <p:spPr bwMode="auto">
              <a:xfrm>
                <a:off x="3625170" y="3039653"/>
                <a:ext cx="146018" cy="340724"/>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6" name="Rectangle 565">
                <a:extLst>
                  <a:ext uri="{FF2B5EF4-FFF2-40B4-BE49-F238E27FC236}">
                    <a16:creationId xmlns:a16="http://schemas.microsoft.com/office/drawing/2014/main" id="{AED5B4EA-F62C-2D3E-8F8F-FA496A059DF8}"/>
                  </a:ext>
                </a:extLst>
              </p:cNvPr>
              <p:cNvSpPr/>
              <p:nvPr/>
            </p:nvSpPr>
            <p:spPr bwMode="auto">
              <a:xfrm>
                <a:off x="3858886" y="2980019"/>
                <a:ext cx="146018" cy="400357"/>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2A426919-937F-3845-8E67-98D6B5A1956E}"/>
                  </a:ext>
                </a:extLst>
              </p:cNvPr>
              <p:cNvSpPr/>
              <p:nvPr/>
            </p:nvSpPr>
            <p:spPr bwMode="auto">
              <a:xfrm>
                <a:off x="4109960" y="2824403"/>
                <a:ext cx="146018" cy="555974"/>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8" name="Rectangle 567">
                <a:extLst>
                  <a:ext uri="{FF2B5EF4-FFF2-40B4-BE49-F238E27FC236}">
                    <a16:creationId xmlns:a16="http://schemas.microsoft.com/office/drawing/2014/main" id="{60DC6EB0-8493-629A-338A-BAF40208A5F1}"/>
                  </a:ext>
                </a:extLst>
              </p:cNvPr>
              <p:cNvSpPr/>
              <p:nvPr/>
            </p:nvSpPr>
            <p:spPr bwMode="auto">
              <a:xfrm>
                <a:off x="4361034" y="2977569"/>
                <a:ext cx="146018" cy="402807"/>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9" name="Rectangle 568">
                <a:extLst>
                  <a:ext uri="{FF2B5EF4-FFF2-40B4-BE49-F238E27FC236}">
                    <a16:creationId xmlns:a16="http://schemas.microsoft.com/office/drawing/2014/main" id="{F67A0A60-2FEF-0FFD-9FEF-E91EB59BC057}"/>
                  </a:ext>
                </a:extLst>
              </p:cNvPr>
              <p:cNvSpPr/>
              <p:nvPr/>
            </p:nvSpPr>
            <p:spPr bwMode="auto">
              <a:xfrm>
                <a:off x="4610260" y="2873850"/>
                <a:ext cx="146018" cy="506527"/>
              </a:xfrm>
              <a:prstGeom prst="rect">
                <a:avLst/>
              </a:prstGeom>
              <a:solidFill>
                <a:srgbClr val="FF9349">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0" name="Rectangle 569">
                <a:extLst>
                  <a:ext uri="{FF2B5EF4-FFF2-40B4-BE49-F238E27FC236}">
                    <a16:creationId xmlns:a16="http://schemas.microsoft.com/office/drawing/2014/main" id="{DE77A074-3672-FE05-69BA-E8C29013B3F9}"/>
                  </a:ext>
                </a:extLst>
              </p:cNvPr>
              <p:cNvSpPr/>
              <p:nvPr/>
            </p:nvSpPr>
            <p:spPr bwMode="auto">
              <a:xfrm>
                <a:off x="4830209" y="3188345"/>
                <a:ext cx="146018" cy="192032"/>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1" name="Rectangle 570">
                <a:extLst>
                  <a:ext uri="{FF2B5EF4-FFF2-40B4-BE49-F238E27FC236}">
                    <a16:creationId xmlns:a16="http://schemas.microsoft.com/office/drawing/2014/main" id="{FD07E29D-01E3-00A2-47CB-B4171090A72E}"/>
                  </a:ext>
                </a:extLst>
              </p:cNvPr>
              <p:cNvSpPr/>
              <p:nvPr/>
            </p:nvSpPr>
            <p:spPr bwMode="auto">
              <a:xfrm>
                <a:off x="5037551" y="3293753"/>
                <a:ext cx="146018" cy="86624"/>
              </a:xfrm>
              <a:prstGeom prst="rect">
                <a:avLst/>
              </a:prstGeom>
              <a:solidFill>
                <a:srgbClr val="000000">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2" name="Isosceles Triangle 571">
                <a:extLst>
                  <a:ext uri="{FF2B5EF4-FFF2-40B4-BE49-F238E27FC236}">
                    <a16:creationId xmlns:a16="http://schemas.microsoft.com/office/drawing/2014/main" id="{BF423162-00C1-73B9-BE07-34271923DEF5}"/>
                  </a:ext>
                </a:extLst>
              </p:cNvPr>
              <p:cNvSpPr/>
              <p:nvPr/>
            </p:nvSpPr>
            <p:spPr>
              <a:xfrm rot="16200000">
                <a:off x="3260145" y="3045372"/>
                <a:ext cx="181638" cy="113434"/>
              </a:xfrm>
              <a:prstGeom prst="triangle">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sp>
            <p:nvSpPr>
              <p:cNvPr id="573" name="Isosceles Triangle 572">
                <a:extLst>
                  <a:ext uri="{FF2B5EF4-FFF2-40B4-BE49-F238E27FC236}">
                    <a16:creationId xmlns:a16="http://schemas.microsoft.com/office/drawing/2014/main" id="{118731C1-7799-E77E-2933-9AE94840F043}"/>
                  </a:ext>
                </a:extLst>
              </p:cNvPr>
              <p:cNvSpPr/>
              <p:nvPr/>
            </p:nvSpPr>
            <p:spPr>
              <a:xfrm rot="5400000">
                <a:off x="5383250" y="3049265"/>
                <a:ext cx="181638" cy="113434"/>
              </a:xfrm>
              <a:prstGeom prst="triangle">
                <a:avLst/>
              </a:prstGeom>
              <a:solidFill>
                <a:srgbClr val="FFFFFF">
                  <a:lumMod val="65000"/>
                </a:srgbClr>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76" name="Group 575">
            <a:extLst>
              <a:ext uri="{FF2B5EF4-FFF2-40B4-BE49-F238E27FC236}">
                <a16:creationId xmlns:a16="http://schemas.microsoft.com/office/drawing/2014/main" id="{A2E768F1-492E-9BBF-F40B-0E21A9E6F74D}"/>
              </a:ext>
              <a:ext uri="{C183D7F6-B498-43B3-948B-1728B52AA6E4}">
                <adec:decorative xmlns:adec="http://schemas.microsoft.com/office/drawing/2017/decorative" val="1"/>
              </a:ext>
            </a:extLst>
          </p:cNvPr>
          <p:cNvGrpSpPr/>
          <p:nvPr/>
        </p:nvGrpSpPr>
        <p:grpSpPr>
          <a:xfrm>
            <a:off x="7627032" y="3055326"/>
            <a:ext cx="3023592" cy="1789657"/>
            <a:chOff x="3087092" y="2639202"/>
            <a:chExt cx="3023592" cy="1789657"/>
          </a:xfrm>
        </p:grpSpPr>
        <p:sp>
          <p:nvSpPr>
            <p:cNvPr id="577" name="Rectangle: Rounded Corners 576">
              <a:extLst>
                <a:ext uri="{FF2B5EF4-FFF2-40B4-BE49-F238E27FC236}">
                  <a16:creationId xmlns:a16="http://schemas.microsoft.com/office/drawing/2014/main" id="{CCE9185D-E8A3-3984-978A-2A7590890416}"/>
                </a:ext>
              </a:extLst>
            </p:cNvPr>
            <p:cNvSpPr/>
            <p:nvPr/>
          </p:nvSpPr>
          <p:spPr bwMode="auto">
            <a:xfrm>
              <a:off x="3087092" y="2639202"/>
              <a:ext cx="3023592" cy="1789657"/>
            </a:xfrm>
            <a:prstGeom prst="roundRect">
              <a:avLst>
                <a:gd name="adj" fmla="val 10208"/>
              </a:avLst>
            </a:prstGeom>
            <a:solidFill>
              <a:srgbClr val="FFFFFF"/>
            </a:solidFill>
            <a:ln w="9525" cap="flat" cmpd="sng" algn="ctr">
              <a:noFill/>
              <a:prstDash val="solid"/>
              <a:headEnd type="none" w="med" len="med"/>
              <a:tailEnd type="none" w="med" len="med"/>
            </a:ln>
            <a:effectLst>
              <a:outerShdw blurRad="495300" dist="38100" dir="5400000" algn="t" rotWithShape="0">
                <a:prstClr val="black">
                  <a:alpha val="6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578" name="Straight Connector 577">
              <a:extLst>
                <a:ext uri="{FF2B5EF4-FFF2-40B4-BE49-F238E27FC236}">
                  <a16:creationId xmlns:a16="http://schemas.microsoft.com/office/drawing/2014/main" id="{38C997AF-95F2-22BD-8CE6-1FB658567A9E}"/>
                </a:ext>
              </a:extLst>
            </p:cNvPr>
            <p:cNvCxnSpPr>
              <a:cxnSpLocks/>
            </p:cNvCxnSpPr>
            <p:nvPr/>
          </p:nvCxnSpPr>
          <p:spPr>
            <a:xfrm>
              <a:off x="3378902" y="3011269"/>
              <a:ext cx="731058"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cxnSp>
          <p:nvCxnSpPr>
            <p:cNvPr id="579" name="Straight Connector 578">
              <a:extLst>
                <a:ext uri="{FF2B5EF4-FFF2-40B4-BE49-F238E27FC236}">
                  <a16:creationId xmlns:a16="http://schemas.microsoft.com/office/drawing/2014/main" id="{EA336067-0F27-5A28-468B-9DADCF615D7F}"/>
                </a:ext>
              </a:extLst>
            </p:cNvPr>
            <p:cNvCxnSpPr>
              <a:cxnSpLocks/>
            </p:cNvCxnSpPr>
            <p:nvPr/>
          </p:nvCxnSpPr>
          <p:spPr>
            <a:xfrm>
              <a:off x="3375648" y="3293753"/>
              <a:ext cx="1185337" cy="0"/>
            </a:xfrm>
            <a:prstGeom prst="line">
              <a:avLst/>
            </a:prstGeom>
            <a:noFill/>
            <a:ln w="190500" cap="flat" cmpd="sng" algn="ctr">
              <a:solidFill>
                <a:srgbClr val="000000">
                  <a:lumMod val="50000"/>
                  <a:lumOff val="50000"/>
                </a:srgbClr>
              </a:solidFill>
              <a:prstDash val="solid"/>
              <a:headEnd type="none" w="lg" len="med"/>
              <a:tailEnd type="none" w="lg" len="med"/>
            </a:ln>
            <a:effectLst/>
          </p:spPr>
        </p:cxnSp>
        <p:cxnSp>
          <p:nvCxnSpPr>
            <p:cNvPr id="580" name="Straight Connector 579">
              <a:extLst>
                <a:ext uri="{FF2B5EF4-FFF2-40B4-BE49-F238E27FC236}">
                  <a16:creationId xmlns:a16="http://schemas.microsoft.com/office/drawing/2014/main" id="{AF49FF90-EF0E-BCC9-127D-90E7184B302F}"/>
                </a:ext>
              </a:extLst>
            </p:cNvPr>
            <p:cNvCxnSpPr>
              <a:cxnSpLocks/>
            </p:cNvCxnSpPr>
            <p:nvPr/>
          </p:nvCxnSpPr>
          <p:spPr>
            <a:xfrm>
              <a:off x="3375648" y="3586316"/>
              <a:ext cx="1807921"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cxnSp>
          <p:nvCxnSpPr>
            <p:cNvPr id="581" name="Straight Connector 580">
              <a:extLst>
                <a:ext uri="{FF2B5EF4-FFF2-40B4-BE49-F238E27FC236}">
                  <a16:creationId xmlns:a16="http://schemas.microsoft.com/office/drawing/2014/main" id="{EB74CDCC-FD82-1669-963D-B834C2A04AA3}"/>
                </a:ext>
              </a:extLst>
            </p:cNvPr>
            <p:cNvCxnSpPr>
              <a:cxnSpLocks/>
            </p:cNvCxnSpPr>
            <p:nvPr/>
          </p:nvCxnSpPr>
          <p:spPr>
            <a:xfrm>
              <a:off x="3358432" y="3738196"/>
              <a:ext cx="1471777" cy="0"/>
            </a:xfrm>
            <a:prstGeom prst="line">
              <a:avLst/>
            </a:prstGeom>
            <a:noFill/>
            <a:ln w="57150" cap="flat" cmpd="sng" algn="ctr">
              <a:solidFill>
                <a:srgbClr val="000000">
                  <a:lumMod val="50000"/>
                  <a:lumOff val="50000"/>
                </a:srgbClr>
              </a:solidFill>
              <a:prstDash val="solid"/>
              <a:headEnd type="none" w="lg" len="med"/>
              <a:tailEnd type="none" w="lg" len="med"/>
            </a:ln>
            <a:effectLst/>
          </p:spPr>
        </p:cxnSp>
        <p:sp>
          <p:nvSpPr>
            <p:cNvPr id="582" name="Rectangle: Rounded Corners 581">
              <a:extLst>
                <a:ext uri="{FF2B5EF4-FFF2-40B4-BE49-F238E27FC236}">
                  <a16:creationId xmlns:a16="http://schemas.microsoft.com/office/drawing/2014/main" id="{C201386C-224D-A0B9-C992-B64F3AB56E03}"/>
                </a:ext>
              </a:extLst>
            </p:cNvPr>
            <p:cNvSpPr/>
            <p:nvPr/>
          </p:nvSpPr>
          <p:spPr bwMode="auto">
            <a:xfrm>
              <a:off x="5160317" y="3959399"/>
              <a:ext cx="739133" cy="269715"/>
            </a:xfrm>
            <a:prstGeom prst="roundRect">
              <a:avLst/>
            </a:prstGeom>
            <a:solidFill>
              <a:srgbClr val="FF9349">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3" name="Isosceles Triangle 582">
              <a:extLst>
                <a:ext uri="{FF2B5EF4-FFF2-40B4-BE49-F238E27FC236}">
                  <a16:creationId xmlns:a16="http://schemas.microsoft.com/office/drawing/2014/main" id="{FBDE8339-3B17-032C-8943-200D21D34BC2}"/>
                </a:ext>
              </a:extLst>
            </p:cNvPr>
            <p:cNvSpPr/>
            <p:nvPr/>
          </p:nvSpPr>
          <p:spPr>
            <a:xfrm rot="5400000">
              <a:off x="5475008" y="4022537"/>
              <a:ext cx="153079" cy="123669"/>
            </a:xfrm>
            <a:prstGeom prst="triangle">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08" name="Group 607">
            <a:extLst>
              <a:ext uri="{FF2B5EF4-FFF2-40B4-BE49-F238E27FC236}">
                <a16:creationId xmlns:a16="http://schemas.microsoft.com/office/drawing/2014/main" id="{87110D73-725A-E559-2118-3E3103549A54}"/>
              </a:ext>
            </a:extLst>
          </p:cNvPr>
          <p:cNvGrpSpPr/>
          <p:nvPr/>
        </p:nvGrpSpPr>
        <p:grpSpPr>
          <a:xfrm>
            <a:off x="1516994" y="1598478"/>
            <a:ext cx="9944422" cy="4670560"/>
            <a:chOff x="1516994" y="1598478"/>
            <a:chExt cx="9944422" cy="4670560"/>
          </a:xfrm>
        </p:grpSpPr>
        <p:sp>
          <p:nvSpPr>
            <p:cNvPr id="588" name="Rectangle 587">
              <a:extLst>
                <a:ext uri="{FF2B5EF4-FFF2-40B4-BE49-F238E27FC236}">
                  <a16:creationId xmlns:a16="http://schemas.microsoft.com/office/drawing/2014/main" id="{045EF902-BD67-79BF-1D38-D1E44D29F459}"/>
                </a:ext>
              </a:extLst>
            </p:cNvPr>
            <p:cNvSpPr/>
            <p:nvPr/>
          </p:nvSpPr>
          <p:spPr>
            <a:xfrm>
              <a:off x="5196186" y="1598478"/>
              <a:ext cx="6265230" cy="46705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3" name="TextBox 592">
              <a:extLst>
                <a:ext uri="{FF2B5EF4-FFF2-40B4-BE49-F238E27FC236}">
                  <a16:creationId xmlns:a16="http://schemas.microsoft.com/office/drawing/2014/main" id="{0256D856-5770-E6C1-FB49-8B74D2DA5164}"/>
                </a:ext>
              </a:extLst>
            </p:cNvPr>
            <p:cNvSpPr txBox="1"/>
            <p:nvPr/>
          </p:nvSpPr>
          <p:spPr>
            <a:xfrm>
              <a:off x="1516994" y="2267685"/>
              <a:ext cx="2053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0000"/>
                  </a:solidFill>
                  <a:effectLst/>
                  <a:uLnTx/>
                  <a:uFillTx/>
                  <a:latin typeface="Consolas" panose="020B0609020204030204" pitchFamily="49" charset="0"/>
                  <a:ea typeface="+mn-ea"/>
                  <a:cs typeface="+mn-cs"/>
                </a:rPr>
                <a:t>Index.razor</a:t>
              </a:r>
              <a:endParaRPr kumimoji="0" lang="en-US" sz="2400" b="1" i="0" u="none" strike="noStrike" kern="1200" cap="none" spc="0" normalizeH="0" baseline="0" noProof="0">
                <a:ln>
                  <a:noFill/>
                </a:ln>
                <a:solidFill>
                  <a:srgbClr val="FF0000"/>
                </a:solidFill>
                <a:effectLst/>
                <a:uLnTx/>
                <a:uFillTx/>
                <a:latin typeface="Consolas" panose="020B0609020204030204" pitchFamily="49" charset="0"/>
                <a:ea typeface="+mn-ea"/>
                <a:cs typeface="+mn-cs"/>
              </a:endParaRPr>
            </a:p>
          </p:txBody>
        </p:sp>
        <p:cxnSp>
          <p:nvCxnSpPr>
            <p:cNvPr id="595" name="Straight Connector 594">
              <a:extLst>
                <a:ext uri="{FF2B5EF4-FFF2-40B4-BE49-F238E27FC236}">
                  <a16:creationId xmlns:a16="http://schemas.microsoft.com/office/drawing/2014/main" id="{A3296BD4-BC5D-866D-F673-0B190D510739}"/>
                </a:ext>
              </a:extLst>
            </p:cNvPr>
            <p:cNvCxnSpPr>
              <a:cxnSpLocks/>
              <a:stCxn id="593" idx="3"/>
            </p:cNvCxnSpPr>
            <p:nvPr/>
          </p:nvCxnSpPr>
          <p:spPr>
            <a:xfrm flipV="1">
              <a:off x="3570761" y="2498517"/>
              <a:ext cx="1617947"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AD7FA4F3-3D28-BB7D-3162-9F09C54E4B31}"/>
              </a:ext>
            </a:extLst>
          </p:cNvPr>
          <p:cNvGrpSpPr/>
          <p:nvPr/>
        </p:nvGrpSpPr>
        <p:grpSpPr>
          <a:xfrm>
            <a:off x="1521845" y="1678914"/>
            <a:ext cx="5344039" cy="4508692"/>
            <a:chOff x="1521845" y="1678914"/>
            <a:chExt cx="5344039" cy="4508692"/>
          </a:xfrm>
        </p:grpSpPr>
        <p:sp>
          <p:nvSpPr>
            <p:cNvPr id="590" name="Rectangle 589">
              <a:extLst>
                <a:ext uri="{FF2B5EF4-FFF2-40B4-BE49-F238E27FC236}">
                  <a16:creationId xmlns:a16="http://schemas.microsoft.com/office/drawing/2014/main" id="{6AA984EC-53CD-239A-770C-9F21EB4EE499}"/>
                </a:ext>
              </a:extLst>
            </p:cNvPr>
            <p:cNvSpPr/>
            <p:nvPr/>
          </p:nvSpPr>
          <p:spPr>
            <a:xfrm>
              <a:off x="5272386" y="1678914"/>
              <a:ext cx="1593498" cy="450869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98" name="TextBox 597">
              <a:extLst>
                <a:ext uri="{FF2B5EF4-FFF2-40B4-BE49-F238E27FC236}">
                  <a16:creationId xmlns:a16="http://schemas.microsoft.com/office/drawing/2014/main" id="{AAE11C43-9BBA-7EBA-66F2-E4B6D0393E0B}"/>
                </a:ext>
              </a:extLst>
            </p:cNvPr>
            <p:cNvSpPr txBox="1"/>
            <p:nvPr/>
          </p:nvSpPr>
          <p:spPr>
            <a:xfrm>
              <a:off x="1521845" y="2931555"/>
              <a:ext cx="24363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FF00"/>
                  </a:solidFill>
                  <a:effectLst/>
                  <a:uLnTx/>
                  <a:uFillTx/>
                  <a:latin typeface="Consolas" panose="020B0609020204030204" pitchFamily="49" charset="0"/>
                  <a:ea typeface="+mn-ea"/>
                  <a:cs typeface="+mn-cs"/>
                </a:rPr>
                <a:t>SideBar.razor</a:t>
              </a:r>
              <a:endParaRPr kumimoji="0" lang="en-US" sz="2400" b="1" i="0" u="none" strike="noStrike" kern="1200" cap="none" spc="0" normalizeH="0" baseline="0" noProof="0">
                <a:ln>
                  <a:noFill/>
                </a:ln>
                <a:solidFill>
                  <a:srgbClr val="FFFF00"/>
                </a:solidFill>
                <a:effectLst/>
                <a:uLnTx/>
                <a:uFillTx/>
                <a:latin typeface="Consolas" panose="020B0609020204030204" pitchFamily="49" charset="0"/>
                <a:ea typeface="+mn-ea"/>
                <a:cs typeface="+mn-cs"/>
              </a:endParaRPr>
            </a:p>
          </p:txBody>
        </p:sp>
        <p:cxnSp>
          <p:nvCxnSpPr>
            <p:cNvPr id="600" name="Straight Connector 599">
              <a:extLst>
                <a:ext uri="{FF2B5EF4-FFF2-40B4-BE49-F238E27FC236}">
                  <a16:creationId xmlns:a16="http://schemas.microsoft.com/office/drawing/2014/main" id="{F78E5AF9-BAC1-967D-1E6C-512402088898}"/>
                </a:ext>
              </a:extLst>
            </p:cNvPr>
            <p:cNvCxnSpPr>
              <a:cxnSpLocks/>
              <a:stCxn id="598" idx="3"/>
            </p:cNvCxnSpPr>
            <p:nvPr/>
          </p:nvCxnSpPr>
          <p:spPr>
            <a:xfrm>
              <a:off x="3958229" y="3162388"/>
              <a:ext cx="1294364"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610" name="Group 609">
            <a:extLst>
              <a:ext uri="{FF2B5EF4-FFF2-40B4-BE49-F238E27FC236}">
                <a16:creationId xmlns:a16="http://schemas.microsoft.com/office/drawing/2014/main" id="{22404DD2-542C-904D-FE55-714440DBD8D4}"/>
              </a:ext>
            </a:extLst>
          </p:cNvPr>
          <p:cNvGrpSpPr/>
          <p:nvPr/>
        </p:nvGrpSpPr>
        <p:grpSpPr>
          <a:xfrm>
            <a:off x="1527581" y="3055326"/>
            <a:ext cx="9139418" cy="1804216"/>
            <a:chOff x="1527581" y="3055326"/>
            <a:chExt cx="9139418" cy="1804216"/>
          </a:xfrm>
        </p:grpSpPr>
        <p:sp>
          <p:nvSpPr>
            <p:cNvPr id="592" name="Rectangle 591">
              <a:extLst>
                <a:ext uri="{FF2B5EF4-FFF2-40B4-BE49-F238E27FC236}">
                  <a16:creationId xmlns:a16="http://schemas.microsoft.com/office/drawing/2014/main" id="{3E79231B-00E4-C151-E8D7-77E844ED96DC}"/>
                </a:ext>
              </a:extLst>
            </p:cNvPr>
            <p:cNvSpPr/>
            <p:nvPr/>
          </p:nvSpPr>
          <p:spPr>
            <a:xfrm>
              <a:off x="7610656" y="3055326"/>
              <a:ext cx="3056343" cy="180421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4" name="TextBox 603">
              <a:extLst>
                <a:ext uri="{FF2B5EF4-FFF2-40B4-BE49-F238E27FC236}">
                  <a16:creationId xmlns:a16="http://schemas.microsoft.com/office/drawing/2014/main" id="{4BC163B7-B10F-4A1A-C6BF-EEA8E64CBEA1}"/>
                </a:ext>
              </a:extLst>
            </p:cNvPr>
            <p:cNvSpPr txBox="1"/>
            <p:nvPr/>
          </p:nvSpPr>
          <p:spPr>
            <a:xfrm>
              <a:off x="1527581" y="3612189"/>
              <a:ext cx="2308659"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Dialog.razor</a:t>
              </a:r>
              <a:endParaRPr kumimoji="0" lang="en-US" sz="2400" b="1" i="0" u="none" strike="noStrike" kern="1200" cap="none" spc="0" normalizeH="0" baseline="0" noProof="0">
                <a:ln>
                  <a:noFill/>
                </a:ln>
                <a:solidFill>
                  <a:srgbClr val="00B0F0"/>
                </a:solidFill>
                <a:effectLst/>
                <a:uLnTx/>
                <a:uFillTx/>
                <a:latin typeface="Consolas" panose="020B0609020204030204" pitchFamily="49" charset="0"/>
                <a:ea typeface="+mn-ea"/>
                <a:cs typeface="+mn-cs"/>
              </a:endParaRPr>
            </a:p>
          </p:txBody>
        </p:sp>
        <p:cxnSp>
          <p:nvCxnSpPr>
            <p:cNvPr id="606" name="Straight Connector 605">
              <a:extLst>
                <a:ext uri="{FF2B5EF4-FFF2-40B4-BE49-F238E27FC236}">
                  <a16:creationId xmlns:a16="http://schemas.microsoft.com/office/drawing/2014/main" id="{F7512E6C-9E29-0E65-D0D8-651CD00F69E8}"/>
                </a:ext>
              </a:extLst>
            </p:cNvPr>
            <p:cNvCxnSpPr>
              <a:cxnSpLocks/>
              <a:stCxn id="604" idx="3"/>
            </p:cNvCxnSpPr>
            <p:nvPr/>
          </p:nvCxnSpPr>
          <p:spPr>
            <a:xfrm flipV="1">
              <a:off x="3836240" y="3833956"/>
              <a:ext cx="3728046" cy="906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2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250"/>
                                        <p:tgtEl>
                                          <p:spTgt spid="3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250"/>
                                        <p:tgtEl>
                                          <p:spTgt spid="5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2"/>
                                        </p:tgtEl>
                                        <p:attrNameLst>
                                          <p:attrName>style.visibility</p:attrName>
                                        </p:attrNameLst>
                                      </p:cBhvr>
                                      <p:to>
                                        <p:strVal val="visible"/>
                                      </p:to>
                                    </p:set>
                                    <p:animEffect transition="in" filter="fade">
                                      <p:cBhvr>
                                        <p:cTn id="13" dur="250"/>
                                        <p:tgtEl>
                                          <p:spTgt spid="5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250"/>
                                        <p:tgtEl>
                                          <p:spTgt spid="544"/>
                                        </p:tgtEl>
                                      </p:cBhvr>
                                    </p:animEffect>
                                  </p:childTnLst>
                                </p:cTn>
                              </p:par>
                              <p:par>
                                <p:cTn id="17" presetID="10" presetClass="entr" presetSubtype="0" fill="hold" nodeType="with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250"/>
                                        <p:tgtEl>
                                          <p:spTgt spid="545"/>
                                        </p:tgtEl>
                                      </p:cBhvr>
                                    </p:animEffect>
                                  </p:childTnLst>
                                </p:cTn>
                              </p:par>
                              <p:par>
                                <p:cTn id="20" presetID="10" presetClass="entr" presetSubtype="0" fill="hold" nodeType="withEffect">
                                  <p:stCondLst>
                                    <p:cond delay="0"/>
                                  </p:stCondLst>
                                  <p:childTnLst>
                                    <p:set>
                                      <p:cBhvr>
                                        <p:cTn id="21" dur="1" fill="hold">
                                          <p:stCondLst>
                                            <p:cond delay="0"/>
                                          </p:stCondLst>
                                        </p:cTn>
                                        <p:tgtEl>
                                          <p:spTgt spid="546"/>
                                        </p:tgtEl>
                                        <p:attrNameLst>
                                          <p:attrName>style.visibility</p:attrName>
                                        </p:attrNameLst>
                                      </p:cBhvr>
                                      <p:to>
                                        <p:strVal val="visible"/>
                                      </p:to>
                                    </p:set>
                                    <p:animEffect transition="in" filter="fade">
                                      <p:cBhvr>
                                        <p:cTn id="22" dur="250"/>
                                        <p:tgtEl>
                                          <p:spTgt spid="546"/>
                                        </p:tgtEl>
                                      </p:cBhvr>
                                    </p:animEffect>
                                  </p:childTnLst>
                                </p:cTn>
                              </p:par>
                              <p:par>
                                <p:cTn id="23" presetID="10" presetClass="entr" presetSubtype="0" fill="hold" nodeType="withEffect">
                                  <p:stCondLst>
                                    <p:cond delay="0"/>
                                  </p:stCondLst>
                                  <p:childTnLst>
                                    <p:set>
                                      <p:cBhvr>
                                        <p:cTn id="24" dur="1" fill="hold">
                                          <p:stCondLst>
                                            <p:cond delay="0"/>
                                          </p:stCondLst>
                                        </p:cTn>
                                        <p:tgtEl>
                                          <p:spTgt spid="547"/>
                                        </p:tgtEl>
                                        <p:attrNameLst>
                                          <p:attrName>style.visibility</p:attrName>
                                        </p:attrNameLst>
                                      </p:cBhvr>
                                      <p:to>
                                        <p:strVal val="visible"/>
                                      </p:to>
                                    </p:set>
                                    <p:animEffect transition="in" filter="fade">
                                      <p:cBhvr>
                                        <p:cTn id="25" dur="250"/>
                                        <p:tgtEl>
                                          <p:spTgt spid="547"/>
                                        </p:tgtEl>
                                      </p:cBhvr>
                                    </p:animEffect>
                                  </p:childTnLst>
                                </p:cTn>
                              </p:par>
                              <p:par>
                                <p:cTn id="26" presetID="10" presetClass="entr" presetSubtype="0" fill="hold" nodeType="withEffect">
                                  <p:stCondLst>
                                    <p:cond delay="0"/>
                                  </p:stCondLst>
                                  <p:childTnLst>
                                    <p:set>
                                      <p:cBhvr>
                                        <p:cTn id="27" dur="1" fill="hold">
                                          <p:stCondLst>
                                            <p:cond delay="0"/>
                                          </p:stCondLst>
                                        </p:cTn>
                                        <p:tgtEl>
                                          <p:spTgt spid="548"/>
                                        </p:tgtEl>
                                        <p:attrNameLst>
                                          <p:attrName>style.visibility</p:attrName>
                                        </p:attrNameLst>
                                      </p:cBhvr>
                                      <p:to>
                                        <p:strVal val="visible"/>
                                      </p:to>
                                    </p:set>
                                    <p:animEffect transition="in" filter="fade">
                                      <p:cBhvr>
                                        <p:cTn id="28" dur="250"/>
                                        <p:tgtEl>
                                          <p:spTgt spid="548"/>
                                        </p:tgtEl>
                                      </p:cBhvr>
                                    </p:animEffect>
                                  </p:childTnLst>
                                </p:cTn>
                              </p:par>
                              <p:par>
                                <p:cTn id="29" presetID="10" presetClass="entr" presetSubtype="0" fill="hold" nodeType="withEffect">
                                  <p:stCondLst>
                                    <p:cond delay="0"/>
                                  </p:stCondLst>
                                  <p:childTnLst>
                                    <p:set>
                                      <p:cBhvr>
                                        <p:cTn id="30" dur="1" fill="hold">
                                          <p:stCondLst>
                                            <p:cond delay="0"/>
                                          </p:stCondLst>
                                        </p:cTn>
                                        <p:tgtEl>
                                          <p:spTgt spid="584"/>
                                        </p:tgtEl>
                                        <p:attrNameLst>
                                          <p:attrName>style.visibility</p:attrName>
                                        </p:attrNameLst>
                                      </p:cBhvr>
                                      <p:to>
                                        <p:strVal val="visible"/>
                                      </p:to>
                                    </p:set>
                                    <p:animEffect transition="in" filter="fade">
                                      <p:cBhvr>
                                        <p:cTn id="31" dur="250"/>
                                        <p:tgtEl>
                                          <p:spTgt spid="584"/>
                                        </p:tgtEl>
                                      </p:cBhvr>
                                    </p:animEffect>
                                  </p:childTnLst>
                                </p:cTn>
                              </p:par>
                              <p:par>
                                <p:cTn id="32" presetID="10" presetClass="entr" presetSubtype="0" fill="hold" nodeType="withEffect">
                                  <p:stCondLst>
                                    <p:cond delay="0"/>
                                  </p:stCondLst>
                                  <p:childTnLst>
                                    <p:set>
                                      <p:cBhvr>
                                        <p:cTn id="33" dur="1" fill="hold">
                                          <p:stCondLst>
                                            <p:cond delay="0"/>
                                          </p:stCondLst>
                                        </p:cTn>
                                        <p:tgtEl>
                                          <p:spTgt spid="585"/>
                                        </p:tgtEl>
                                        <p:attrNameLst>
                                          <p:attrName>style.visibility</p:attrName>
                                        </p:attrNameLst>
                                      </p:cBhvr>
                                      <p:to>
                                        <p:strVal val="visible"/>
                                      </p:to>
                                    </p:set>
                                    <p:animEffect transition="in" filter="fade">
                                      <p:cBhvr>
                                        <p:cTn id="34" dur="250"/>
                                        <p:tgtEl>
                                          <p:spTgt spid="585"/>
                                        </p:tgtEl>
                                      </p:cBhvr>
                                    </p:animEffect>
                                  </p:childTnLst>
                                </p:cTn>
                              </p:par>
                              <p:par>
                                <p:cTn id="35" presetID="10" presetClass="entr" presetSubtype="0" fill="hold" nodeType="withEffect">
                                  <p:stCondLst>
                                    <p:cond delay="0"/>
                                  </p:stCondLst>
                                  <p:childTnLst>
                                    <p:set>
                                      <p:cBhvr>
                                        <p:cTn id="36" dur="1" fill="hold">
                                          <p:stCondLst>
                                            <p:cond delay="0"/>
                                          </p:stCondLst>
                                        </p:cTn>
                                        <p:tgtEl>
                                          <p:spTgt spid="586"/>
                                        </p:tgtEl>
                                        <p:attrNameLst>
                                          <p:attrName>style.visibility</p:attrName>
                                        </p:attrNameLst>
                                      </p:cBhvr>
                                      <p:to>
                                        <p:strVal val="visible"/>
                                      </p:to>
                                    </p:set>
                                    <p:animEffect transition="in" filter="fade">
                                      <p:cBhvr>
                                        <p:cTn id="37" dur="250"/>
                                        <p:tgtEl>
                                          <p:spTgt spid="586"/>
                                        </p:tgtEl>
                                      </p:cBhvr>
                                    </p:animEffect>
                                  </p:childTnLst>
                                </p:cTn>
                              </p:par>
                              <p:par>
                                <p:cTn id="38" presetID="10" presetClass="entr" presetSubtype="0" fill="hold" nodeType="withEffect">
                                  <p:stCondLst>
                                    <p:cond delay="0"/>
                                  </p:stCondLst>
                                  <p:childTnLst>
                                    <p:set>
                                      <p:cBhvr>
                                        <p:cTn id="39" dur="1" fill="hold">
                                          <p:stCondLst>
                                            <p:cond delay="0"/>
                                          </p:stCondLst>
                                        </p:cTn>
                                        <p:tgtEl>
                                          <p:spTgt spid="587"/>
                                        </p:tgtEl>
                                        <p:attrNameLst>
                                          <p:attrName>style.visibility</p:attrName>
                                        </p:attrNameLst>
                                      </p:cBhvr>
                                      <p:to>
                                        <p:strVal val="visible"/>
                                      </p:to>
                                    </p:set>
                                    <p:animEffect transition="in" filter="fade">
                                      <p:cBhvr>
                                        <p:cTn id="40" dur="250"/>
                                        <p:tgtEl>
                                          <p:spTgt spid="5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4"/>
                                        </p:tgtEl>
                                        <p:attrNameLst>
                                          <p:attrName>style.visibility</p:attrName>
                                        </p:attrNameLst>
                                      </p:cBhvr>
                                      <p:to>
                                        <p:strVal val="visible"/>
                                      </p:to>
                                    </p:set>
                                    <p:animEffect transition="in" filter="fade">
                                      <p:cBhvr>
                                        <p:cTn id="43" dur="50"/>
                                        <p:tgtEl>
                                          <p:spTgt spid="394"/>
                                        </p:tgtEl>
                                      </p:cBhvr>
                                    </p:animEffect>
                                  </p:childTnLst>
                                </p:cTn>
                              </p:par>
                              <p:par>
                                <p:cTn id="44" presetID="10" presetClass="entr" presetSubtype="0" fill="hold" nodeType="withEffect">
                                  <p:stCondLst>
                                    <p:cond delay="0"/>
                                  </p:stCondLst>
                                  <p:childTnLst>
                                    <p:set>
                                      <p:cBhvr>
                                        <p:cTn id="45" dur="1" fill="hold">
                                          <p:stCondLst>
                                            <p:cond delay="0"/>
                                          </p:stCondLst>
                                        </p:cTn>
                                        <p:tgtEl>
                                          <p:spTgt spid="404"/>
                                        </p:tgtEl>
                                        <p:attrNameLst>
                                          <p:attrName>style.visibility</p:attrName>
                                        </p:attrNameLst>
                                      </p:cBhvr>
                                      <p:to>
                                        <p:strVal val="visible"/>
                                      </p:to>
                                    </p:set>
                                    <p:animEffect transition="in" filter="fade">
                                      <p:cBhvr>
                                        <p:cTn id="46" dur="50"/>
                                        <p:tgtEl>
                                          <p:spTgt spid="40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1"/>
                                        </p:tgtEl>
                                        <p:attrNameLst>
                                          <p:attrName>style.visibility</p:attrName>
                                        </p:attrNameLst>
                                      </p:cBhvr>
                                      <p:to>
                                        <p:strVal val="visible"/>
                                      </p:to>
                                    </p:set>
                                    <p:animEffect transition="in" filter="fade">
                                      <p:cBhvr>
                                        <p:cTn id="49" dur="50"/>
                                        <p:tgtEl>
                                          <p:spTgt spid="4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2"/>
                                        </p:tgtEl>
                                        <p:attrNameLst>
                                          <p:attrName>style.visibility</p:attrName>
                                        </p:attrNameLst>
                                      </p:cBhvr>
                                      <p:to>
                                        <p:strVal val="visible"/>
                                      </p:to>
                                    </p:set>
                                    <p:animEffect transition="in" filter="fade">
                                      <p:cBhvr>
                                        <p:cTn id="52" dur="50"/>
                                        <p:tgtEl>
                                          <p:spTgt spid="402"/>
                                        </p:tgtEl>
                                      </p:cBhvr>
                                    </p:animEffect>
                                  </p:childTnLst>
                                </p:cTn>
                              </p:par>
                              <p:par>
                                <p:cTn id="53" presetID="53" presetClass="entr" presetSubtype="16" fill="hold" nodeType="withEffect">
                                  <p:stCondLst>
                                    <p:cond delay="0"/>
                                  </p:stCondLst>
                                  <p:childTnLst>
                                    <p:set>
                                      <p:cBhvr>
                                        <p:cTn id="54" dur="1" fill="hold">
                                          <p:stCondLst>
                                            <p:cond delay="0"/>
                                          </p:stCondLst>
                                        </p:cTn>
                                        <p:tgtEl>
                                          <p:spTgt spid="576"/>
                                        </p:tgtEl>
                                        <p:attrNameLst>
                                          <p:attrName>style.visibility</p:attrName>
                                        </p:attrNameLst>
                                      </p:cBhvr>
                                      <p:to>
                                        <p:strVal val="visible"/>
                                      </p:to>
                                    </p:set>
                                    <p:anim calcmode="lin" valueType="num">
                                      <p:cBhvr>
                                        <p:cTn id="55" dur="200" fill="hold"/>
                                        <p:tgtEl>
                                          <p:spTgt spid="576"/>
                                        </p:tgtEl>
                                        <p:attrNameLst>
                                          <p:attrName>ppt_w</p:attrName>
                                        </p:attrNameLst>
                                      </p:cBhvr>
                                      <p:tavLst>
                                        <p:tav tm="0">
                                          <p:val>
                                            <p:fltVal val="0"/>
                                          </p:val>
                                        </p:tav>
                                        <p:tav tm="100000">
                                          <p:val>
                                            <p:strVal val="#ppt_w"/>
                                          </p:val>
                                        </p:tav>
                                      </p:tavLst>
                                    </p:anim>
                                    <p:anim calcmode="lin" valueType="num">
                                      <p:cBhvr>
                                        <p:cTn id="56" dur="200" fill="hold"/>
                                        <p:tgtEl>
                                          <p:spTgt spid="576"/>
                                        </p:tgtEl>
                                        <p:attrNameLst>
                                          <p:attrName>ppt_h</p:attrName>
                                        </p:attrNameLst>
                                      </p:cBhvr>
                                      <p:tavLst>
                                        <p:tav tm="0">
                                          <p:val>
                                            <p:fltVal val="0"/>
                                          </p:val>
                                        </p:tav>
                                        <p:tav tm="100000">
                                          <p:val>
                                            <p:strVal val="#ppt_h"/>
                                          </p:val>
                                        </p:tav>
                                      </p:tavLst>
                                    </p:anim>
                                    <p:animEffect transition="in" filter="fade">
                                      <p:cBhvr>
                                        <p:cTn id="57" dur="200"/>
                                        <p:tgtEl>
                                          <p:spTgt spid="576"/>
                                        </p:tgtEl>
                                      </p:cBhvr>
                                    </p:animEffect>
                                  </p:childTnLst>
                                </p:cTn>
                              </p:par>
                            </p:childTnLst>
                          </p:cTn>
                        </p:par>
                        <p:par>
                          <p:cTn id="58" fill="hold">
                            <p:stCondLst>
                              <p:cond delay="250"/>
                            </p:stCondLst>
                            <p:childTnLst>
                              <p:par>
                                <p:cTn id="59" presetID="10" presetClass="entr" presetSubtype="0" fill="hold" nodeType="afterEffect">
                                  <p:stCondLst>
                                    <p:cond delay="500"/>
                                  </p:stCondLst>
                                  <p:childTnLst>
                                    <p:set>
                                      <p:cBhvr>
                                        <p:cTn id="60" dur="1" fill="hold">
                                          <p:stCondLst>
                                            <p:cond delay="0"/>
                                          </p:stCondLst>
                                        </p:cTn>
                                        <p:tgtEl>
                                          <p:spTgt spid="608"/>
                                        </p:tgtEl>
                                        <p:attrNameLst>
                                          <p:attrName>style.visibility</p:attrName>
                                        </p:attrNameLst>
                                      </p:cBhvr>
                                      <p:to>
                                        <p:strVal val="visible"/>
                                      </p:to>
                                    </p:set>
                                    <p:animEffect transition="in" filter="fade">
                                      <p:cBhvr>
                                        <p:cTn id="61" dur="500"/>
                                        <p:tgtEl>
                                          <p:spTgt spid="608"/>
                                        </p:tgtEl>
                                      </p:cBhvr>
                                    </p:animEffect>
                                  </p:childTnLst>
                                </p:cTn>
                              </p:par>
                            </p:childTnLst>
                          </p:cTn>
                        </p:par>
                        <p:par>
                          <p:cTn id="62" fill="hold">
                            <p:stCondLst>
                              <p:cond delay="1250"/>
                            </p:stCondLst>
                            <p:childTnLst>
                              <p:par>
                                <p:cTn id="63" presetID="10" presetClass="entr" presetSubtype="0" fill="hold" nodeType="afterEffect">
                                  <p:stCondLst>
                                    <p:cond delay="0"/>
                                  </p:stCondLst>
                                  <p:childTnLst>
                                    <p:set>
                                      <p:cBhvr>
                                        <p:cTn id="64" dur="1" fill="hold">
                                          <p:stCondLst>
                                            <p:cond delay="0"/>
                                          </p:stCondLst>
                                        </p:cTn>
                                        <p:tgtEl>
                                          <p:spTgt spid="609"/>
                                        </p:tgtEl>
                                        <p:attrNameLst>
                                          <p:attrName>style.visibility</p:attrName>
                                        </p:attrNameLst>
                                      </p:cBhvr>
                                      <p:to>
                                        <p:strVal val="visible"/>
                                      </p:to>
                                    </p:set>
                                    <p:animEffect transition="in" filter="fade">
                                      <p:cBhvr>
                                        <p:cTn id="65" dur="500"/>
                                        <p:tgtEl>
                                          <p:spTgt spid="609"/>
                                        </p:tgtEl>
                                      </p:cBhvr>
                                    </p:animEffect>
                                  </p:childTnLst>
                                </p:cTn>
                              </p:par>
                            </p:childTnLst>
                          </p:cTn>
                        </p:par>
                        <p:par>
                          <p:cTn id="66" fill="hold">
                            <p:stCondLst>
                              <p:cond delay="1750"/>
                            </p:stCondLst>
                            <p:childTnLst>
                              <p:par>
                                <p:cTn id="67" presetID="10" presetClass="entr" presetSubtype="0" fill="hold" nodeType="afterEffect">
                                  <p:stCondLst>
                                    <p:cond delay="0"/>
                                  </p:stCondLst>
                                  <p:childTnLst>
                                    <p:set>
                                      <p:cBhvr>
                                        <p:cTn id="68" dur="1" fill="hold">
                                          <p:stCondLst>
                                            <p:cond delay="0"/>
                                          </p:stCondLst>
                                        </p:cTn>
                                        <p:tgtEl>
                                          <p:spTgt spid="610"/>
                                        </p:tgtEl>
                                        <p:attrNameLst>
                                          <p:attrName>style.visibility</p:attrName>
                                        </p:attrNameLst>
                                      </p:cBhvr>
                                      <p:to>
                                        <p:strVal val="visible"/>
                                      </p:to>
                                    </p:set>
                                    <p:animEffect transition="in" filter="fade">
                                      <p:cBhvr>
                                        <p:cTn id="69"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animBg="1"/>
      <p:bldP spid="394" grpId="0" animBg="1"/>
      <p:bldP spid="401" grpId="0" animBg="1"/>
      <p:bldP spid="402" grpId="0" animBg="1"/>
      <p:bldP spid="542" grpId="0" animBg="1"/>
      <p:bldP spid="543" grpId="0" animBg="1"/>
      <p:bldP spid="5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09725FD-06EB-4E9E-A164-B73C3BA32197}"/>
              </a:ext>
            </a:extLst>
          </p:cNvPr>
          <p:cNvSpPr/>
          <p:nvPr/>
        </p:nvSpPr>
        <p:spPr>
          <a:xfrm>
            <a:off x="7020733" y="4860824"/>
            <a:ext cx="1743402" cy="803752"/>
          </a:xfrm>
          <a:prstGeom prst="rect">
            <a:avLst/>
          </a:prstGeom>
          <a:solidFill>
            <a:schemeClr val="tx2"/>
          </a:solidFill>
          <a:ln w="19050">
            <a:solidFill>
              <a:schemeClr val="tx2">
                <a:lumMod val="5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Worker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Services</a:t>
            </a:r>
          </a:p>
        </p:txBody>
      </p:sp>
      <p:sp>
        <p:nvSpPr>
          <p:cNvPr id="33" name="Rectangle 32">
            <a:extLst>
              <a:ext uri="{FF2B5EF4-FFF2-40B4-BE49-F238E27FC236}">
                <a16:creationId xmlns:a16="http://schemas.microsoft.com/office/drawing/2014/main" id="{F69910CD-94B3-4164-963A-2DF589E8667C}"/>
              </a:ext>
            </a:extLst>
          </p:cNvPr>
          <p:cNvSpPr/>
          <p:nvPr/>
        </p:nvSpPr>
        <p:spPr>
          <a:xfrm>
            <a:off x="5658487" y="1834431"/>
            <a:ext cx="3099816" cy="1590596"/>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Services</a:t>
            </a:r>
          </a:p>
        </p:txBody>
      </p:sp>
      <p:sp>
        <p:nvSpPr>
          <p:cNvPr id="21" name="Rectangle 20">
            <a:extLst>
              <a:ext uri="{FF2B5EF4-FFF2-40B4-BE49-F238E27FC236}">
                <a16:creationId xmlns:a16="http://schemas.microsoft.com/office/drawing/2014/main" id="{D349EAD1-3930-4456-BEB8-35B26D1EF12A}"/>
              </a:ext>
            </a:extLst>
          </p:cNvPr>
          <p:cNvSpPr/>
          <p:nvPr/>
        </p:nvSpPr>
        <p:spPr>
          <a:xfrm>
            <a:off x="6691759" y="2194560"/>
            <a:ext cx="1033272" cy="1234440"/>
          </a:xfrm>
          <a:prstGeom prst="rect">
            <a:avLst/>
          </a:prstGeom>
          <a:solidFill>
            <a:schemeClr val="accent6">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SignalR</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DC1AB3A-5B7B-44AE-A7A4-2F88B7A72C52}"/>
              </a:ext>
            </a:extLst>
          </p:cNvPr>
          <p:cNvSpPr/>
          <p:nvPr/>
        </p:nvSpPr>
        <p:spPr>
          <a:xfrm>
            <a:off x="7725031" y="2194560"/>
            <a:ext cx="1033272" cy="1234440"/>
          </a:xfrm>
          <a:prstGeom prst="rect">
            <a:avLst/>
          </a:prstGeom>
          <a:solidFill>
            <a:schemeClr val="accent5">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panose="020F0502020204030204"/>
                <a:ea typeface="+mn-ea"/>
                <a:cs typeface="+mn-cs"/>
              </a:rPr>
              <a:t>gRPC</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B951D-E1FF-40F5-B4B5-FC9D51865850}"/>
              </a:ext>
            </a:extLst>
          </p:cNvPr>
          <p:cNvSpPr/>
          <p:nvPr/>
        </p:nvSpPr>
        <p:spPr>
          <a:xfrm>
            <a:off x="1448937" y="1836336"/>
            <a:ext cx="4129714" cy="1590596"/>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Web UI</a:t>
            </a:r>
          </a:p>
        </p:txBody>
      </p:sp>
      <p:sp>
        <p:nvSpPr>
          <p:cNvPr id="11" name="Rectangle 10">
            <a:extLst>
              <a:ext uri="{FF2B5EF4-FFF2-40B4-BE49-F238E27FC236}">
                <a16:creationId xmlns:a16="http://schemas.microsoft.com/office/drawing/2014/main" id="{0D92425B-4DD3-453B-88F4-9FCC99B44EC9}"/>
              </a:ext>
            </a:extLst>
          </p:cNvPr>
          <p:cNvSpPr/>
          <p:nvPr/>
        </p:nvSpPr>
        <p:spPr>
          <a:xfrm>
            <a:off x="1448936" y="2191064"/>
            <a:ext cx="1033272" cy="1234440"/>
          </a:xfrm>
          <a:prstGeom prst="rect">
            <a:avLst/>
          </a:prstGeom>
          <a:solidFill>
            <a:schemeClr val="accent6"/>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MVC</a:t>
            </a:r>
          </a:p>
        </p:txBody>
      </p:sp>
      <p:sp>
        <p:nvSpPr>
          <p:cNvPr id="19" name="Rectangle 18">
            <a:extLst>
              <a:ext uri="{FF2B5EF4-FFF2-40B4-BE49-F238E27FC236}">
                <a16:creationId xmlns:a16="http://schemas.microsoft.com/office/drawing/2014/main" id="{B65A0D5F-DFE2-4FCB-949A-8AB4D9748A78}"/>
              </a:ext>
            </a:extLst>
          </p:cNvPr>
          <p:cNvSpPr/>
          <p:nvPr/>
        </p:nvSpPr>
        <p:spPr>
          <a:xfrm>
            <a:off x="5658487" y="2194560"/>
            <a:ext cx="1033272" cy="1234440"/>
          </a:xfrm>
          <a:prstGeom prst="rect">
            <a:avLst/>
          </a:prstGeom>
          <a:solidFill>
            <a:srgbClr val="7030A0"/>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HTTP APIs</a:t>
            </a:r>
          </a:p>
        </p:txBody>
      </p:sp>
      <p:sp>
        <p:nvSpPr>
          <p:cNvPr id="15" name="Rectangle 14">
            <a:extLst>
              <a:ext uri="{FF2B5EF4-FFF2-40B4-BE49-F238E27FC236}">
                <a16:creationId xmlns:a16="http://schemas.microsoft.com/office/drawing/2014/main" id="{DBC80AB7-334A-424D-8E04-62DAF378D560}"/>
              </a:ext>
            </a:extLst>
          </p:cNvPr>
          <p:cNvSpPr/>
          <p:nvPr/>
        </p:nvSpPr>
        <p:spPr>
          <a:xfrm>
            <a:off x="2482201" y="2191064"/>
            <a:ext cx="1033272" cy="1234440"/>
          </a:xfrm>
          <a:prstGeom prst="rect">
            <a:avLst/>
          </a:prstGeom>
          <a:solidFill>
            <a:schemeClr val="accent5"/>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Razor Pages</a:t>
            </a:r>
          </a:p>
        </p:txBody>
      </p:sp>
      <p:sp>
        <p:nvSpPr>
          <p:cNvPr id="17" name="Rectangle 16">
            <a:extLst>
              <a:ext uri="{FF2B5EF4-FFF2-40B4-BE49-F238E27FC236}">
                <a16:creationId xmlns:a16="http://schemas.microsoft.com/office/drawing/2014/main" id="{B6AF951A-72F4-4495-BC5A-1AAAEE6E2898}"/>
              </a:ext>
            </a:extLst>
          </p:cNvPr>
          <p:cNvSpPr/>
          <p:nvPr/>
        </p:nvSpPr>
        <p:spPr>
          <a:xfrm>
            <a:off x="4545379" y="2191857"/>
            <a:ext cx="1033272" cy="1234440"/>
          </a:xfrm>
          <a:prstGeom prst="rect">
            <a:avLst/>
          </a:prstGeom>
          <a:solidFill>
            <a:schemeClr val="accent3">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Blazor</a:t>
            </a:r>
          </a:p>
        </p:txBody>
      </p:sp>
      <p:sp>
        <p:nvSpPr>
          <p:cNvPr id="14" name="Rectangle 13">
            <a:extLst>
              <a:ext uri="{FF2B5EF4-FFF2-40B4-BE49-F238E27FC236}">
                <a16:creationId xmlns:a16="http://schemas.microsoft.com/office/drawing/2014/main" id="{B13B38A6-4751-46BA-8AD1-206F420ED76A}"/>
              </a:ext>
            </a:extLst>
          </p:cNvPr>
          <p:cNvSpPr/>
          <p:nvPr/>
        </p:nvSpPr>
        <p:spPr>
          <a:xfrm>
            <a:off x="3512114" y="2190456"/>
            <a:ext cx="1033272" cy="1234440"/>
          </a:xfrm>
          <a:prstGeom prst="rect">
            <a:avLst/>
          </a:prstGeom>
          <a:solidFill>
            <a:schemeClr val="accent4">
              <a:lumMod val="75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SPA</a:t>
            </a:r>
          </a:p>
        </p:txBody>
      </p:sp>
      <p:sp>
        <p:nvSpPr>
          <p:cNvPr id="3" name="Rectangle 2">
            <a:extLst>
              <a:ext uri="{FF2B5EF4-FFF2-40B4-BE49-F238E27FC236}">
                <a16:creationId xmlns:a16="http://schemas.microsoft.com/office/drawing/2014/main" id="{E09F7C47-73CA-4262-81F2-70924FC47AA0}"/>
              </a:ext>
            </a:extLst>
          </p:cNvPr>
          <p:cNvSpPr/>
          <p:nvPr/>
        </p:nvSpPr>
        <p:spPr>
          <a:xfrm>
            <a:off x="1448936" y="5738779"/>
            <a:ext cx="7315199" cy="457200"/>
          </a:xfrm>
          <a:prstGeom prst="rect">
            <a:avLst/>
          </a:prstGeom>
          <a:solidFill>
            <a:schemeClr val="tx2"/>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Hosting</a:t>
            </a:r>
          </a:p>
        </p:txBody>
      </p:sp>
      <p:sp>
        <p:nvSpPr>
          <p:cNvPr id="10" name="Rectangle 9">
            <a:extLst>
              <a:ext uri="{FF2B5EF4-FFF2-40B4-BE49-F238E27FC236}">
                <a16:creationId xmlns:a16="http://schemas.microsoft.com/office/drawing/2014/main" id="{4ADE4808-DC17-4DD6-B5B2-B3200B0870F9}"/>
              </a:ext>
            </a:extLst>
          </p:cNvPr>
          <p:cNvSpPr/>
          <p:nvPr/>
        </p:nvSpPr>
        <p:spPr>
          <a:xfrm>
            <a:off x="1448936" y="4860666"/>
            <a:ext cx="5486400" cy="803910"/>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Servers</a:t>
            </a:r>
          </a:p>
        </p:txBody>
      </p:sp>
      <p:grpSp>
        <p:nvGrpSpPr>
          <p:cNvPr id="29" name="Group 28">
            <a:extLst>
              <a:ext uri="{FF2B5EF4-FFF2-40B4-BE49-F238E27FC236}">
                <a16:creationId xmlns:a16="http://schemas.microsoft.com/office/drawing/2014/main" id="{2D6CFAC6-616D-4467-9934-8B25DB09CFB4}"/>
              </a:ext>
            </a:extLst>
          </p:cNvPr>
          <p:cNvGrpSpPr/>
          <p:nvPr/>
        </p:nvGrpSpPr>
        <p:grpSpPr>
          <a:xfrm>
            <a:off x="1448936" y="5207376"/>
            <a:ext cx="5486400" cy="457200"/>
            <a:chOff x="1524000" y="4897914"/>
            <a:chExt cx="5486400" cy="685800"/>
          </a:xfrm>
          <a:solidFill>
            <a:schemeClr val="tx1">
              <a:lumMod val="60000"/>
              <a:lumOff val="40000"/>
            </a:schemeClr>
          </a:solidFill>
        </p:grpSpPr>
        <p:sp>
          <p:nvSpPr>
            <p:cNvPr id="6" name="Rectangle 5">
              <a:extLst>
                <a:ext uri="{FF2B5EF4-FFF2-40B4-BE49-F238E27FC236}">
                  <a16:creationId xmlns:a16="http://schemas.microsoft.com/office/drawing/2014/main" id="{6E636B14-5D6E-4903-B477-F994880BE0F3}"/>
                </a:ext>
              </a:extLst>
            </p:cNvPr>
            <p:cNvSpPr/>
            <p:nvPr/>
          </p:nvSpPr>
          <p:spPr>
            <a:xfrm>
              <a:off x="15240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Kestrel</a:t>
              </a:r>
            </a:p>
          </p:txBody>
        </p:sp>
        <p:sp>
          <p:nvSpPr>
            <p:cNvPr id="8" name="Rectangle 7">
              <a:extLst>
                <a:ext uri="{FF2B5EF4-FFF2-40B4-BE49-F238E27FC236}">
                  <a16:creationId xmlns:a16="http://schemas.microsoft.com/office/drawing/2014/main" id="{F7EDF1BD-BA7C-4BB7-9026-9690D9060A07}"/>
                </a:ext>
              </a:extLst>
            </p:cNvPr>
            <p:cNvSpPr/>
            <p:nvPr/>
          </p:nvSpPr>
          <p:spPr>
            <a:xfrm>
              <a:off x="33528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IIS</a:t>
              </a:r>
            </a:p>
          </p:txBody>
        </p:sp>
        <p:sp>
          <p:nvSpPr>
            <p:cNvPr id="9" name="Rectangle 8">
              <a:extLst>
                <a:ext uri="{FF2B5EF4-FFF2-40B4-BE49-F238E27FC236}">
                  <a16:creationId xmlns:a16="http://schemas.microsoft.com/office/drawing/2014/main" id="{09E05557-A490-45FA-8C49-BB3AF8312FFB}"/>
                </a:ext>
              </a:extLst>
            </p:cNvPr>
            <p:cNvSpPr/>
            <p:nvPr/>
          </p:nvSpPr>
          <p:spPr>
            <a:xfrm>
              <a:off x="5181600" y="4897914"/>
              <a:ext cx="1828800" cy="685800"/>
            </a:xfrm>
            <a:prstGeom prst="rect">
              <a:avLst/>
            </a:prstGeom>
            <a:grp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HTTP.sys</a:t>
              </a:r>
            </a:p>
          </p:txBody>
        </p:sp>
      </p:grpSp>
      <p:sp>
        <p:nvSpPr>
          <p:cNvPr id="36" name="Rectangle 35">
            <a:extLst>
              <a:ext uri="{FF2B5EF4-FFF2-40B4-BE49-F238E27FC236}">
                <a16:creationId xmlns:a16="http://schemas.microsoft.com/office/drawing/2014/main" id="{D822045E-6FC7-4229-9AC9-66A0D2C9F74F}"/>
              </a:ext>
            </a:extLst>
          </p:cNvPr>
          <p:cNvSpPr/>
          <p:nvPr/>
        </p:nvSpPr>
        <p:spPr>
          <a:xfrm>
            <a:off x="1448938" y="3498350"/>
            <a:ext cx="7315200" cy="1280160"/>
          </a:xfrm>
          <a:prstGeom prst="rect">
            <a:avLst/>
          </a:prstGeom>
          <a:solidFill>
            <a:schemeClr val="tx1"/>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Middleware</a:t>
            </a: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64" name="Group 63">
            <a:extLst>
              <a:ext uri="{FF2B5EF4-FFF2-40B4-BE49-F238E27FC236}">
                <a16:creationId xmlns:a16="http://schemas.microsoft.com/office/drawing/2014/main" id="{6E2BC7A8-C3E8-42BC-985D-7CE063D629B9}"/>
              </a:ext>
            </a:extLst>
          </p:cNvPr>
          <p:cNvGrpSpPr/>
          <p:nvPr/>
        </p:nvGrpSpPr>
        <p:grpSpPr>
          <a:xfrm>
            <a:off x="1448936" y="3864110"/>
            <a:ext cx="7315202" cy="914400"/>
            <a:chOff x="2438399" y="3808778"/>
            <a:chExt cx="7315202" cy="914400"/>
          </a:xfrm>
        </p:grpSpPr>
        <p:sp>
          <p:nvSpPr>
            <p:cNvPr id="38" name="Rectangle 37">
              <a:extLst>
                <a:ext uri="{FF2B5EF4-FFF2-40B4-BE49-F238E27FC236}">
                  <a16:creationId xmlns:a16="http://schemas.microsoft.com/office/drawing/2014/main" id="{D22A3615-CA78-4DDC-B41A-D240695EB3FD}"/>
                </a:ext>
              </a:extLst>
            </p:cNvPr>
            <p:cNvSpPr/>
            <p:nvPr/>
          </p:nvSpPr>
          <p:spPr>
            <a:xfrm>
              <a:off x="24384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Routing</a:t>
              </a:r>
            </a:p>
          </p:txBody>
        </p:sp>
        <p:sp>
          <p:nvSpPr>
            <p:cNvPr id="39" name="Rectangle 38">
              <a:extLst>
                <a:ext uri="{FF2B5EF4-FFF2-40B4-BE49-F238E27FC236}">
                  <a16:creationId xmlns:a16="http://schemas.microsoft.com/office/drawing/2014/main" id="{4CE49E9D-18ED-479A-B5CC-EC12A23D9498}"/>
                </a:ext>
              </a:extLst>
            </p:cNvPr>
            <p:cNvSpPr/>
            <p:nvPr/>
          </p:nvSpPr>
          <p:spPr>
            <a:xfrm>
              <a:off x="42672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Security</a:t>
              </a:r>
            </a:p>
          </p:txBody>
        </p:sp>
        <p:sp>
          <p:nvSpPr>
            <p:cNvPr id="40" name="Rectangle 39">
              <a:extLst>
                <a:ext uri="{FF2B5EF4-FFF2-40B4-BE49-F238E27FC236}">
                  <a16:creationId xmlns:a16="http://schemas.microsoft.com/office/drawing/2014/main" id="{CD1303C8-A8F1-4E7B-AC1C-793C249256FD}"/>
                </a:ext>
              </a:extLst>
            </p:cNvPr>
            <p:cNvSpPr/>
            <p:nvPr/>
          </p:nvSpPr>
          <p:spPr>
            <a:xfrm>
              <a:off x="60960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Localization</a:t>
              </a:r>
            </a:p>
          </p:txBody>
        </p:sp>
        <p:sp>
          <p:nvSpPr>
            <p:cNvPr id="42" name="Rectangle 41">
              <a:extLst>
                <a:ext uri="{FF2B5EF4-FFF2-40B4-BE49-F238E27FC236}">
                  <a16:creationId xmlns:a16="http://schemas.microsoft.com/office/drawing/2014/main" id="{CB593C42-9038-4BB2-804B-B03447BED5E0}"/>
                </a:ext>
              </a:extLst>
            </p:cNvPr>
            <p:cNvSpPr/>
            <p:nvPr/>
          </p:nvSpPr>
          <p:spPr>
            <a:xfrm>
              <a:off x="7924801" y="38087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Caching</a:t>
              </a:r>
            </a:p>
          </p:txBody>
        </p:sp>
        <p:sp>
          <p:nvSpPr>
            <p:cNvPr id="44" name="Rectangle 43">
              <a:extLst>
                <a:ext uri="{FF2B5EF4-FFF2-40B4-BE49-F238E27FC236}">
                  <a16:creationId xmlns:a16="http://schemas.microsoft.com/office/drawing/2014/main" id="{70B7FD62-FBF3-4F48-BBE6-5AFC7A0D9FCF}"/>
                </a:ext>
              </a:extLst>
            </p:cNvPr>
            <p:cNvSpPr/>
            <p:nvPr/>
          </p:nvSpPr>
          <p:spPr>
            <a:xfrm>
              <a:off x="2438399"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Compression</a:t>
              </a:r>
            </a:p>
          </p:txBody>
        </p:sp>
        <p:sp>
          <p:nvSpPr>
            <p:cNvPr id="46" name="Rectangle 45">
              <a:extLst>
                <a:ext uri="{FF2B5EF4-FFF2-40B4-BE49-F238E27FC236}">
                  <a16:creationId xmlns:a16="http://schemas.microsoft.com/office/drawing/2014/main" id="{A3EAEC8C-3083-4A3C-9545-ACC57F539AE1}"/>
                </a:ext>
              </a:extLst>
            </p:cNvPr>
            <p:cNvSpPr/>
            <p:nvPr/>
          </p:nvSpPr>
          <p:spPr>
            <a:xfrm>
              <a:off x="4267199"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Session</a:t>
              </a:r>
            </a:p>
          </p:txBody>
        </p:sp>
        <p:sp>
          <p:nvSpPr>
            <p:cNvPr id="48" name="Rectangle 47">
              <a:extLst>
                <a:ext uri="{FF2B5EF4-FFF2-40B4-BE49-F238E27FC236}">
                  <a16:creationId xmlns:a16="http://schemas.microsoft.com/office/drawing/2014/main" id="{3CE3A624-C40A-4465-A03F-0B0632568E31}"/>
                </a:ext>
              </a:extLst>
            </p:cNvPr>
            <p:cNvSpPr/>
            <p:nvPr/>
          </p:nvSpPr>
          <p:spPr>
            <a:xfrm>
              <a:off x="6096000"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Health Checks</a:t>
              </a:r>
            </a:p>
          </p:txBody>
        </p:sp>
        <p:sp>
          <p:nvSpPr>
            <p:cNvPr id="50" name="Rectangle 49">
              <a:extLst>
                <a:ext uri="{FF2B5EF4-FFF2-40B4-BE49-F238E27FC236}">
                  <a16:creationId xmlns:a16="http://schemas.microsoft.com/office/drawing/2014/main" id="{9C697CC9-6666-4643-A169-203A2AAA705E}"/>
                </a:ext>
              </a:extLst>
            </p:cNvPr>
            <p:cNvSpPr/>
            <p:nvPr/>
          </p:nvSpPr>
          <p:spPr>
            <a:xfrm>
              <a:off x="7924800" y="4265978"/>
              <a:ext cx="1828800" cy="457200"/>
            </a:xfrm>
            <a:prstGeom prst="rect">
              <a:avLst/>
            </a:prstGeom>
            <a:solidFill>
              <a:schemeClr val="tx1">
                <a:lumMod val="60000"/>
                <a:lumOff val="40000"/>
              </a:schemeClr>
            </a:solidFill>
            <a:ln>
              <a:solidFill>
                <a:schemeClr val="tx1"/>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grpSp>
      <p:sp>
        <p:nvSpPr>
          <p:cNvPr id="63" name="Title 62">
            <a:extLst>
              <a:ext uri="{FF2B5EF4-FFF2-40B4-BE49-F238E27FC236}">
                <a16:creationId xmlns:a16="http://schemas.microsoft.com/office/drawing/2014/main" id="{CAD2EEFC-D4DF-4396-AE7A-29BA61AEE5A0}"/>
              </a:ext>
            </a:extLst>
          </p:cNvPr>
          <p:cNvSpPr>
            <a:spLocks noGrp="1"/>
          </p:cNvSpPr>
          <p:nvPr>
            <p:ph type="title"/>
          </p:nvPr>
        </p:nvSpPr>
        <p:spPr/>
        <p:txBody>
          <a:bodyPr>
            <a:normAutofit/>
          </a:bodyPr>
          <a:lstStyle/>
          <a:p>
            <a:r>
              <a:rPr lang="en-US" dirty="0"/>
              <a:t>Part of the ASP.NET Core family</a:t>
            </a:r>
          </a:p>
        </p:txBody>
      </p:sp>
      <p:sp>
        <p:nvSpPr>
          <p:cNvPr id="65" name="Rectangle 64">
            <a:extLst>
              <a:ext uri="{FF2B5EF4-FFF2-40B4-BE49-F238E27FC236}">
                <a16:creationId xmlns:a16="http://schemas.microsoft.com/office/drawing/2014/main" id="{62292D4A-7AAC-473E-9FA0-A690F5D92429}"/>
              </a:ext>
            </a:extLst>
          </p:cNvPr>
          <p:cNvSpPr/>
          <p:nvPr/>
        </p:nvSpPr>
        <p:spPr>
          <a:xfrm>
            <a:off x="8843699" y="1828175"/>
            <a:ext cx="1828800" cy="4367803"/>
          </a:xfrm>
          <a:prstGeom prst="rect">
            <a:avLst/>
          </a:prstGeom>
          <a:solidFill>
            <a:schemeClr val="tx2"/>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Extensions</a:t>
            </a:r>
          </a:p>
        </p:txBody>
      </p:sp>
      <p:sp>
        <p:nvSpPr>
          <p:cNvPr id="66" name="Rectangle 65">
            <a:extLst>
              <a:ext uri="{FF2B5EF4-FFF2-40B4-BE49-F238E27FC236}">
                <a16:creationId xmlns:a16="http://schemas.microsoft.com/office/drawing/2014/main" id="{D5618C38-C4BF-4B37-9CB9-E1E9812EEC82}"/>
              </a:ext>
            </a:extLst>
          </p:cNvPr>
          <p:cNvSpPr/>
          <p:nvPr/>
        </p:nvSpPr>
        <p:spPr>
          <a:xfrm>
            <a:off x="8843696" y="2190456"/>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Logging</a:t>
            </a:r>
          </a:p>
        </p:txBody>
      </p:sp>
      <p:sp>
        <p:nvSpPr>
          <p:cNvPr id="67" name="Rectangle 66">
            <a:extLst>
              <a:ext uri="{FF2B5EF4-FFF2-40B4-BE49-F238E27FC236}">
                <a16:creationId xmlns:a16="http://schemas.microsoft.com/office/drawing/2014/main" id="{1F99CA03-9648-4296-A278-C1E8ED0FDAF7}"/>
              </a:ext>
            </a:extLst>
          </p:cNvPr>
          <p:cNvSpPr/>
          <p:nvPr/>
        </p:nvSpPr>
        <p:spPr>
          <a:xfrm>
            <a:off x="8843696" y="5300986"/>
            <a:ext cx="1828800" cy="894991"/>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Dependency Injection</a:t>
            </a:r>
          </a:p>
        </p:txBody>
      </p:sp>
      <p:sp>
        <p:nvSpPr>
          <p:cNvPr id="73" name="Rectangle 72">
            <a:extLst>
              <a:ext uri="{FF2B5EF4-FFF2-40B4-BE49-F238E27FC236}">
                <a16:creationId xmlns:a16="http://schemas.microsoft.com/office/drawing/2014/main" id="{51FBC320-5549-467C-AC7D-F7E891206BA8}"/>
              </a:ext>
            </a:extLst>
          </p:cNvPr>
          <p:cNvSpPr/>
          <p:nvPr/>
        </p:nvSpPr>
        <p:spPr>
          <a:xfrm>
            <a:off x="8843696" y="296926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Configuration</a:t>
            </a:r>
          </a:p>
        </p:txBody>
      </p:sp>
      <p:sp>
        <p:nvSpPr>
          <p:cNvPr id="74" name="Rectangle 73">
            <a:extLst>
              <a:ext uri="{FF2B5EF4-FFF2-40B4-BE49-F238E27FC236}">
                <a16:creationId xmlns:a16="http://schemas.microsoft.com/office/drawing/2014/main" id="{6897F3B0-B70D-4FC1-9E72-FF22F8BCD10B}"/>
              </a:ext>
            </a:extLst>
          </p:cNvPr>
          <p:cNvSpPr/>
          <p:nvPr/>
        </p:nvSpPr>
        <p:spPr>
          <a:xfrm>
            <a:off x="8843696" y="374650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Options</a:t>
            </a:r>
          </a:p>
        </p:txBody>
      </p:sp>
      <p:sp>
        <p:nvSpPr>
          <p:cNvPr id="75" name="Rectangle 74">
            <a:extLst>
              <a:ext uri="{FF2B5EF4-FFF2-40B4-BE49-F238E27FC236}">
                <a16:creationId xmlns:a16="http://schemas.microsoft.com/office/drawing/2014/main" id="{1B25C015-0EDF-411E-AAA0-DFEBC33AABE2}"/>
              </a:ext>
            </a:extLst>
          </p:cNvPr>
          <p:cNvSpPr/>
          <p:nvPr/>
        </p:nvSpPr>
        <p:spPr>
          <a:xfrm>
            <a:off x="8843696" y="4523747"/>
            <a:ext cx="1828800" cy="777240"/>
          </a:xfrm>
          <a:prstGeom prst="rect">
            <a:avLst/>
          </a:prstGeom>
          <a:solidFill>
            <a:srgbClr val="646464"/>
          </a:solidFill>
          <a:ln>
            <a:solidFill>
              <a:schemeClr val="tx2">
                <a:lumMod val="50000"/>
              </a:schemeClr>
            </a:solidFill>
          </a:ln>
          <a:effectLst/>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File Providers</a:t>
            </a:r>
          </a:p>
        </p:txBody>
      </p:sp>
    </p:spTree>
    <p:extLst>
      <p:ext uri="{BB962C8B-B14F-4D97-AF65-F5344CB8AC3E}">
        <p14:creationId xmlns:p14="http://schemas.microsoft.com/office/powerpoint/2010/main" val="251421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750"/>
                            </p:stCondLst>
                            <p:childTnLst>
                              <p:par>
                                <p:cTn id="16" presetID="10" presetClass="entr" presetSubtype="0" fill="hold" grpId="0" nodeType="afterEffect">
                                  <p:stCondLst>
                                    <p:cond delay="2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par>
                          <p:cTn id="19" fill="hold">
                            <p:stCondLst>
                              <p:cond delay="2500"/>
                            </p:stCondLst>
                            <p:childTnLst>
                              <p:par>
                                <p:cTn id="20" presetID="10" presetClass="entr" presetSubtype="0" fill="hold" grpId="0" nodeType="after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3250"/>
                            </p:stCondLst>
                            <p:childTnLst>
                              <p:par>
                                <p:cTn id="27" presetID="10" presetClass="entr" presetSubtype="0" fill="hold" grpId="0" nodeType="afterEffect">
                                  <p:stCondLst>
                                    <p:cond delay="25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
                                        <p:tgtEl>
                                          <p:spTgt spid="11"/>
                                        </p:tgtEl>
                                      </p:cBhvr>
                                    </p:animEffect>
                                  </p:childTnLst>
                                </p:cTn>
                              </p:par>
                            </p:childTnLst>
                          </p:cTn>
                        </p:par>
                        <p:par>
                          <p:cTn id="42" fill="hold">
                            <p:stCondLst>
                              <p:cond delay="51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
                                        <p:tgtEl>
                                          <p:spTgt spid="15"/>
                                        </p:tgtEl>
                                      </p:cBhvr>
                                    </p:animEffect>
                                  </p:childTnLst>
                                </p:cTn>
                              </p:par>
                            </p:childTnLst>
                          </p:cTn>
                        </p:par>
                        <p:par>
                          <p:cTn id="46" fill="hold">
                            <p:stCondLst>
                              <p:cond delay="52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
                                        <p:tgtEl>
                                          <p:spTgt spid="14"/>
                                        </p:tgtEl>
                                      </p:cBhvr>
                                    </p:animEffect>
                                  </p:childTnLst>
                                </p:cTn>
                              </p:par>
                            </p:childTnLst>
                          </p:cTn>
                        </p:par>
                        <p:par>
                          <p:cTn id="50" fill="hold">
                            <p:stCondLst>
                              <p:cond delay="530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
                                        <p:tgtEl>
                                          <p:spTgt spid="17"/>
                                        </p:tgtEl>
                                      </p:cBhvr>
                                    </p:animEffect>
                                  </p:childTnLst>
                                </p:cTn>
                              </p:par>
                            </p:childTnLst>
                          </p:cTn>
                        </p:par>
                        <p:par>
                          <p:cTn id="54" fill="hold">
                            <p:stCondLst>
                              <p:cond delay="5400"/>
                            </p:stCondLst>
                            <p:childTnLst>
                              <p:par>
                                <p:cTn id="55" presetID="10"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
                                        <p:tgtEl>
                                          <p:spTgt spid="19"/>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
                                        <p:tgtEl>
                                          <p:spTgt spid="21"/>
                                        </p:tgtEl>
                                      </p:cBhvr>
                                    </p:animEffect>
                                  </p:childTnLst>
                                </p:cTn>
                              </p:par>
                            </p:childTnLst>
                          </p:cTn>
                        </p:par>
                        <p:par>
                          <p:cTn id="62" fill="hold">
                            <p:stCondLst>
                              <p:cond delay="56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
                                        <p:tgtEl>
                                          <p:spTgt spid="13"/>
                                        </p:tgtEl>
                                      </p:cBhvr>
                                    </p:animEffect>
                                  </p:childTnLst>
                                </p:cTn>
                              </p:par>
                            </p:childTnLst>
                          </p:cTn>
                        </p:par>
                        <p:par>
                          <p:cTn id="66" fill="hold">
                            <p:stCondLst>
                              <p:cond delay="5700"/>
                            </p:stCondLst>
                            <p:childTnLst>
                              <p:par>
                                <p:cTn id="67" presetID="10" presetClass="entr" presetSubtype="0"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100"/>
                                        <p:tgtEl>
                                          <p:spTgt spid="66"/>
                                        </p:tgtEl>
                                      </p:cBhvr>
                                    </p:animEffect>
                                  </p:childTnLst>
                                </p:cTn>
                              </p:par>
                            </p:childTnLst>
                          </p:cTn>
                        </p:par>
                        <p:par>
                          <p:cTn id="70" fill="hold">
                            <p:stCondLst>
                              <p:cond delay="5800"/>
                            </p:stCondLst>
                            <p:childTnLst>
                              <p:par>
                                <p:cTn id="71" presetID="10"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
                                        <p:tgtEl>
                                          <p:spTgt spid="73"/>
                                        </p:tgtEl>
                                      </p:cBhvr>
                                    </p:animEffect>
                                  </p:childTnLst>
                                </p:cTn>
                              </p:par>
                            </p:childTnLst>
                          </p:cTn>
                        </p:par>
                        <p:par>
                          <p:cTn id="74" fill="hold">
                            <p:stCondLst>
                              <p:cond delay="5900"/>
                            </p:stCondLst>
                            <p:childTnLst>
                              <p:par>
                                <p:cTn id="75" presetID="10" presetClass="entr" presetSubtype="0"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
                                        <p:tgtEl>
                                          <p:spTgt spid="74"/>
                                        </p:tgtEl>
                                      </p:cBhvr>
                                    </p:animEffect>
                                  </p:childTnLst>
                                </p:cTn>
                              </p:par>
                            </p:childTnLst>
                          </p:cTn>
                        </p:par>
                        <p:par>
                          <p:cTn id="78" fill="hold">
                            <p:stCondLst>
                              <p:cond delay="6000"/>
                            </p:stCondLst>
                            <p:childTnLst>
                              <p:par>
                                <p:cTn id="79" presetID="10" presetClass="entr" presetSubtype="0" fill="hold" grpId="0" nodeType="after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100"/>
                                        <p:tgtEl>
                                          <p:spTgt spid="75"/>
                                        </p:tgtEl>
                                      </p:cBhvr>
                                    </p:animEffect>
                                  </p:childTnLst>
                                </p:cTn>
                              </p:par>
                            </p:childTnLst>
                          </p:cTn>
                        </p:par>
                        <p:par>
                          <p:cTn id="82" fill="hold">
                            <p:stCondLst>
                              <p:cond delay="6100"/>
                            </p:stCondLst>
                            <p:childTnLst>
                              <p:par>
                                <p:cTn id="83" presetID="10" presetClass="entr" presetSubtype="0" fill="hold" grpId="0"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fade">
                                      <p:cBhvr>
                                        <p:cTn id="85" dur="1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21" grpId="0" animBg="1"/>
      <p:bldP spid="13" grpId="0" animBg="1"/>
      <p:bldP spid="31" grpId="0" animBg="1"/>
      <p:bldP spid="11" grpId="0" animBg="1"/>
      <p:bldP spid="19" grpId="0" animBg="1"/>
      <p:bldP spid="15" grpId="0" animBg="1"/>
      <p:bldP spid="17" grpId="0" animBg="1"/>
      <p:bldP spid="14" grpId="0" animBg="1"/>
      <p:bldP spid="3" grpId="0" animBg="1"/>
      <p:bldP spid="10" grpId="0" animBg="1"/>
      <p:bldP spid="36" grpId="0" animBg="1"/>
      <p:bldP spid="65" grpId="0" animBg="1"/>
      <p:bldP spid="66" grpId="0" animBg="1"/>
      <p:bldP spid="67" grpId="0" animBg="1"/>
      <p:bldP spid="73" grpId="0" animBg="1"/>
      <p:bldP spid="74" grpId="0" animBg="1"/>
      <p:bldP spid="7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Blazor in .NET 6 LTS</a:t>
            </a:r>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a:xfrm>
            <a:off x="838200" y="2476901"/>
            <a:ext cx="10515600" cy="3020194"/>
          </a:xfrm>
        </p:spPr>
        <p:txBody>
          <a:bodyPr>
            <a:normAutofit fontScale="77500" lnSpcReduction="20000"/>
          </a:bodyPr>
          <a:lstStyle/>
          <a:p>
            <a:pPr algn="l"/>
            <a:r>
              <a:rPr lang="en-US" dirty="0"/>
              <a:t>Hot reload</a:t>
            </a:r>
          </a:p>
          <a:p>
            <a:pPr algn="l"/>
            <a:r>
              <a:rPr lang="en-US" dirty="0"/>
              <a:t>Smaller download size</a:t>
            </a:r>
          </a:p>
          <a:p>
            <a:r>
              <a:rPr lang="en-US" dirty="0"/>
              <a:t>WebAssembly AOT</a:t>
            </a:r>
          </a:p>
          <a:p>
            <a:r>
              <a:rPr lang="en-US" dirty="0"/>
              <a:t>Native dependencies</a:t>
            </a:r>
          </a:p>
          <a:p>
            <a:r>
              <a:rPr lang="en-US" dirty="0"/>
              <a:t>Error boundaries</a:t>
            </a:r>
          </a:p>
          <a:p>
            <a:r>
              <a:rPr lang="en-US" dirty="0"/>
              <a:t>Dynamic component rendering</a:t>
            </a:r>
          </a:p>
          <a:p>
            <a:pPr algn="l"/>
            <a:r>
              <a:rPr lang="en-US" dirty="0"/>
              <a:t>Render components from JS</a:t>
            </a:r>
          </a:p>
          <a:p>
            <a:pPr algn="l"/>
            <a:r>
              <a:rPr lang="en-US" dirty="0"/>
              <a:t>…and much more!</a:t>
            </a:r>
          </a:p>
        </p:txBody>
      </p:sp>
      <p:sp>
        <p:nvSpPr>
          <p:cNvPr id="5" name="Content Placeholder 4">
            <a:extLst>
              <a:ext uri="{FF2B5EF4-FFF2-40B4-BE49-F238E27FC236}">
                <a16:creationId xmlns:a16="http://schemas.microsoft.com/office/drawing/2014/main" id="{BAB9FF7F-8264-472E-BE94-3E1AEF9F3571}"/>
              </a:ext>
            </a:extLst>
          </p:cNvPr>
          <p:cNvSpPr>
            <a:spLocks noGrp="1"/>
          </p:cNvSpPr>
          <p:nvPr>
            <p:ph idx="13"/>
          </p:nvPr>
        </p:nvSpPr>
        <p:spPr>
          <a:xfrm>
            <a:off x="838200" y="5706350"/>
            <a:ext cx="10515600" cy="579149"/>
          </a:xfrm>
        </p:spPr>
        <p:txBody>
          <a:bodyPr>
            <a:normAutofit/>
          </a:bodyPr>
          <a:lstStyle/>
          <a:p>
            <a:r>
              <a:rPr kumimoji="0" lang="en-US" i="0" u="none" strike="noStrike" kern="1200" cap="none" spc="0" normalizeH="0" baseline="0" noProof="0" dirty="0">
                <a:ln>
                  <a:noFill/>
                </a:ln>
                <a:solidFill>
                  <a:srgbClr val="F7B548">
                    <a:lumMod val="60000"/>
                    <a:lumOff val="40000"/>
                  </a:srgbClr>
                </a:solidFill>
                <a:effectLst/>
                <a:uLnTx/>
                <a:uFillTx/>
              </a:rPr>
              <a:t>get.dot.net/6</a:t>
            </a:r>
            <a:endParaRPr lang="en-US" dirty="0"/>
          </a:p>
        </p:txBody>
      </p:sp>
      <p:pic>
        <p:nvPicPr>
          <p:cNvPr id="4" name="Graphic 3">
            <a:extLst>
              <a:ext uri="{FF2B5EF4-FFF2-40B4-BE49-F238E27FC236}">
                <a16:creationId xmlns:a16="http://schemas.microsoft.com/office/drawing/2014/main" id="{66C7A5F3-0535-4D0D-BFA4-FE252E7A0F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0790" y="1763925"/>
            <a:ext cx="584776" cy="584776"/>
          </a:xfrm>
          <a:prstGeom prst="rect">
            <a:avLst/>
          </a:prstGeom>
        </p:spPr>
      </p:pic>
      <p:pic>
        <p:nvPicPr>
          <p:cNvPr id="8" name="Graphic 7">
            <a:extLst>
              <a:ext uri="{FF2B5EF4-FFF2-40B4-BE49-F238E27FC236}">
                <a16:creationId xmlns:a16="http://schemas.microsoft.com/office/drawing/2014/main" id="{DF978C34-D1A7-4A55-82C1-2521EB6B74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8845" y="1330297"/>
            <a:ext cx="1393711" cy="1393711"/>
          </a:xfrm>
          <a:prstGeom prst="rect">
            <a:avLst/>
          </a:prstGeom>
        </p:spPr>
      </p:pic>
      <p:pic>
        <p:nvPicPr>
          <p:cNvPr id="10" name="Graphic 9">
            <a:extLst>
              <a:ext uri="{FF2B5EF4-FFF2-40B4-BE49-F238E27FC236}">
                <a16:creationId xmlns:a16="http://schemas.microsoft.com/office/drawing/2014/main" id="{98F99742-D8C5-4F99-A8AC-99E9FB2B0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8845" y="3498895"/>
            <a:ext cx="584776" cy="584776"/>
          </a:xfrm>
          <a:prstGeom prst="rect">
            <a:avLst/>
          </a:prstGeom>
        </p:spPr>
      </p:pic>
    </p:spTree>
    <p:extLst>
      <p:ext uri="{BB962C8B-B14F-4D97-AF65-F5344CB8AC3E}">
        <p14:creationId xmlns:p14="http://schemas.microsoft.com/office/powerpoint/2010/main" val="281074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0BC34F-1BBE-4D70-A6B1-E3F6F1520458}"/>
              </a:ext>
            </a:extLst>
          </p:cNvPr>
          <p:cNvSpPr>
            <a:spLocks noGrp="1"/>
          </p:cNvSpPr>
          <p:nvPr>
            <p:ph type="title"/>
          </p:nvPr>
        </p:nvSpPr>
        <p:spPr>
          <a:xfrm>
            <a:off x="588263" y="-625638"/>
            <a:ext cx="11018520" cy="553998"/>
          </a:xfrm>
        </p:spPr>
        <p:txBody>
          <a:bodyPr>
            <a:normAutofit fontScale="90000"/>
          </a:bodyPr>
          <a:lstStyle/>
          <a:p>
            <a:r>
              <a:rPr lang="en-US">
                <a:gradFill>
                  <a:gsLst>
                    <a:gs pos="1250">
                      <a:srgbClr val="FFFFFF"/>
                    </a:gs>
                    <a:gs pos="100000">
                      <a:srgbClr val="FFFFFF"/>
                    </a:gs>
                  </a:gsLst>
                  <a:lin ang="5400000" scaled="0"/>
                </a:gradFill>
              </a:rPr>
              <a:t>Ready-made </a:t>
            </a:r>
            <a:r>
              <a:rPr lang="en-US" err="1">
                <a:gradFill>
                  <a:gsLst>
                    <a:gs pos="1250">
                      <a:srgbClr val="FFFFFF"/>
                    </a:gs>
                    <a:gs pos="100000">
                      <a:srgbClr val="FFFFFF"/>
                    </a:gs>
                  </a:gsLst>
                  <a:lin ang="5400000" scaled="0"/>
                </a:gradFill>
              </a:rPr>
              <a:t>Blazor</a:t>
            </a:r>
            <a:r>
              <a:rPr lang="en-US">
                <a:gradFill>
                  <a:gsLst>
                    <a:gs pos="1250">
                      <a:srgbClr val="FFFFFF"/>
                    </a:gs>
                    <a:gs pos="100000">
                      <a:srgbClr val="FFFFFF"/>
                    </a:gs>
                  </a:gsLst>
                  <a:lin ang="5400000" scaled="0"/>
                </a:gradFill>
              </a:rPr>
              <a:t> UI components</a:t>
            </a:r>
            <a:endParaRPr lang="en-US"/>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80980" y="1240152"/>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PARTNERS</a:t>
            </a:r>
            <a:endPar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endParaRPr>
          </a:p>
        </p:txBody>
      </p:sp>
      <p:sp>
        <p:nvSpPr>
          <p:cNvPr id="2" name="Title 3">
            <a:extLst>
              <a:ext uri="{FF2B5EF4-FFF2-40B4-BE49-F238E27FC236}">
                <a16:creationId xmlns:a16="http://schemas.microsoft.com/office/drawing/2014/main" id="{DB42DEF8-773D-4E3F-B482-1107DBEB9AF4}"/>
              </a:ext>
            </a:extLst>
          </p:cNvPr>
          <p:cNvSpPr txBox="1">
            <a:spLocks/>
          </p:cNvSpPr>
          <p:nvPr/>
        </p:nvSpPr>
        <p:spPr>
          <a:xfrm>
            <a:off x="580980" y="1895356"/>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Ready-made Blazor UI components</a:t>
            </a:r>
          </a:p>
        </p:txBody>
      </p:sp>
      <p:pic>
        <p:nvPicPr>
          <p:cNvPr id="9" name="Picture 8">
            <a:extLst>
              <a:ext uri="{FF2B5EF4-FFF2-40B4-BE49-F238E27FC236}">
                <a16:creationId xmlns:a16="http://schemas.microsoft.com/office/drawing/2014/main" id="{FD3DA751-564F-4846-9EDB-8C006833B16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570955" y="3249032"/>
            <a:ext cx="2873158" cy="680484"/>
          </a:xfrm>
          <a:prstGeom prst="rect">
            <a:avLst/>
          </a:prstGeom>
        </p:spPr>
      </p:pic>
      <p:pic>
        <p:nvPicPr>
          <p:cNvPr id="7" name="Picture 6" descr="GrapeCity">
            <a:extLst>
              <a:ext uri="{FF2B5EF4-FFF2-40B4-BE49-F238E27FC236}">
                <a16:creationId xmlns:a16="http://schemas.microsoft.com/office/drawing/2014/main" id="{9713E267-F552-4CEB-82A8-E10807E57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770" y="3217800"/>
            <a:ext cx="2962275" cy="742950"/>
          </a:xfrm>
          <a:prstGeom prst="rect">
            <a:avLst/>
          </a:prstGeom>
        </p:spPr>
      </p:pic>
      <p:pic>
        <p:nvPicPr>
          <p:cNvPr id="4" name="Picture 3" descr="Infragistics">
            <a:extLst>
              <a:ext uri="{FF2B5EF4-FFF2-40B4-BE49-F238E27FC236}">
                <a16:creationId xmlns:a16="http://schemas.microsoft.com/office/drawing/2014/main" id="{982BC2E4-644C-4B6A-8293-4D9C306FD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7689" y="4333841"/>
            <a:ext cx="3755943" cy="523855"/>
          </a:xfrm>
          <a:prstGeom prst="rect">
            <a:avLst/>
          </a:prstGeom>
        </p:spPr>
      </p:pic>
      <p:pic>
        <p:nvPicPr>
          <p:cNvPr id="23" name="Picture 22" descr="Progress Telerik">
            <a:extLst>
              <a:ext uri="{FF2B5EF4-FFF2-40B4-BE49-F238E27FC236}">
                <a16:creationId xmlns:a16="http://schemas.microsoft.com/office/drawing/2014/main" id="{035E77C0-7D8E-42FD-AB54-89AE4D0EAE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369" y="4295963"/>
            <a:ext cx="3920907" cy="599613"/>
          </a:xfrm>
          <a:prstGeom prst="rect">
            <a:avLst/>
          </a:prstGeom>
        </p:spPr>
      </p:pic>
      <p:pic>
        <p:nvPicPr>
          <p:cNvPr id="25" name="Picture 24" descr="radzen">
            <a:extLst>
              <a:ext uri="{FF2B5EF4-FFF2-40B4-BE49-F238E27FC236}">
                <a16:creationId xmlns:a16="http://schemas.microsoft.com/office/drawing/2014/main" id="{DCE67F6C-4871-4B73-BB35-91535084B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3623" y="5219487"/>
            <a:ext cx="2877425" cy="738590"/>
          </a:xfrm>
          <a:prstGeom prst="rect">
            <a:avLst/>
          </a:prstGeom>
        </p:spPr>
      </p:pic>
      <p:pic>
        <p:nvPicPr>
          <p:cNvPr id="32" name="Picture 31" descr="Syncfusion">
            <a:extLst>
              <a:ext uri="{FF2B5EF4-FFF2-40B4-BE49-F238E27FC236}">
                <a16:creationId xmlns:a16="http://schemas.microsoft.com/office/drawing/2014/main" id="{76C9C57D-D2AD-411A-89CE-0A30EBC990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7821" y="5230789"/>
            <a:ext cx="3322002" cy="738590"/>
          </a:xfrm>
          <a:prstGeom prst="rect">
            <a:avLst/>
          </a:prstGeom>
        </p:spPr>
      </p:pic>
      <p:pic>
        <p:nvPicPr>
          <p:cNvPr id="11" name="Picture 10">
            <a:extLst>
              <a:ext uri="{FF2B5EF4-FFF2-40B4-BE49-F238E27FC236}">
                <a16:creationId xmlns:a16="http://schemas.microsoft.com/office/drawing/2014/main" id="{49B775AF-036D-4C7E-902A-AA9D7109C83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387701" y="6174283"/>
            <a:ext cx="3322002" cy="681436"/>
          </a:xfrm>
          <a:prstGeom prst="rect">
            <a:avLst/>
          </a:prstGeom>
        </p:spPr>
      </p:pic>
    </p:spTree>
    <p:extLst>
      <p:ext uri="{BB962C8B-B14F-4D97-AF65-F5344CB8AC3E}">
        <p14:creationId xmlns:p14="http://schemas.microsoft.com/office/powerpoint/2010/main" val="732248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5E-6 -1.48148E-6 L 2.5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3.7037E-6 L 2.08333E-6 0.03842 " pathEditMode="relative" rAng="0" ptsTypes="AA">
                                      <p:cBhvr>
                                        <p:cTn id="14" dur="500" spd="-100000" fill="hold"/>
                                        <p:tgtEl>
                                          <p:spTgt spid="5"/>
                                        </p:tgtEl>
                                        <p:attrNameLst>
                                          <p:attrName>ppt_x</p:attrName>
                                          <p:attrName>ppt_y</p:attrName>
                                        </p:attrNameLst>
                                      </p:cBhvr>
                                      <p:rCtr x="0" y="1921"/>
                                    </p:animMotion>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64" presetClass="path" presetSubtype="0" accel="50000" decel="50000" fill="hold" nodeType="withEffect">
                                  <p:stCondLst>
                                    <p:cond delay="0"/>
                                  </p:stCondLst>
                                  <p:childTnLst>
                                    <p:animMotion origin="layout" path="M -6.25E-7 -1.48148E-6 L 0.00065 -0.0993 " pathEditMode="relative" rAng="0" ptsTypes="AA">
                                      <p:cBhvr>
                                        <p:cTn id="18" dur="500" fill="hold"/>
                                        <p:tgtEl>
                                          <p:spTgt spid="9"/>
                                        </p:tgtEl>
                                        <p:attrNameLst>
                                          <p:attrName>ppt_x</p:attrName>
                                          <p:attrName>ppt_y</p:attrName>
                                        </p:attrNameLst>
                                      </p:cBhvr>
                                      <p:rCtr x="26" y="-4977"/>
                                    </p:animMotion>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64" presetClass="path" presetSubtype="0" accel="50000" decel="50000" fill="hold" nodeType="withEffect">
                                  <p:stCondLst>
                                    <p:cond delay="0"/>
                                  </p:stCondLst>
                                  <p:childTnLst>
                                    <p:animMotion origin="layout" path="M -6.25E-7 -1.48148E-6 L 0.00065 -0.0993 " pathEditMode="relative" rAng="0" ptsTypes="AA">
                                      <p:cBhvr>
                                        <p:cTn id="22" dur="500" fill="hold"/>
                                        <p:tgtEl>
                                          <p:spTgt spid="4"/>
                                        </p:tgtEl>
                                        <p:attrNameLst>
                                          <p:attrName>ppt_x</p:attrName>
                                          <p:attrName>ppt_y</p:attrName>
                                        </p:attrNameLst>
                                      </p:cBhvr>
                                      <p:rCtr x="26" y="-4977"/>
                                    </p:animMotion>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64" presetClass="path" presetSubtype="0" accel="50000" decel="50000" fill="hold" nodeType="withEffect">
                                  <p:stCondLst>
                                    <p:cond delay="0"/>
                                  </p:stCondLst>
                                  <p:childTnLst>
                                    <p:animMotion origin="layout" path="M -6.25E-7 -1.48148E-6 L 0.00065 -0.0993 " pathEditMode="relative" rAng="0" ptsTypes="AA">
                                      <p:cBhvr>
                                        <p:cTn id="26" dur="500" fill="hold"/>
                                        <p:tgtEl>
                                          <p:spTgt spid="25"/>
                                        </p:tgtEl>
                                        <p:attrNameLst>
                                          <p:attrName>ppt_x</p:attrName>
                                          <p:attrName>ppt_y</p:attrName>
                                        </p:attrNameLst>
                                      </p:cBhvr>
                                      <p:rCtr x="26" y="-4977"/>
                                    </p:animMotion>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64" presetClass="path" presetSubtype="0" accel="50000" decel="50000" fill="hold" nodeType="withEffect">
                                  <p:stCondLst>
                                    <p:cond delay="0"/>
                                  </p:stCondLst>
                                  <p:childTnLst>
                                    <p:animMotion origin="layout" path="M -6.25E-7 -1.48148E-6 L 0.00065 -0.0993 " pathEditMode="relative" rAng="0" ptsTypes="AA">
                                      <p:cBhvr>
                                        <p:cTn id="30" dur="500" fill="hold"/>
                                        <p:tgtEl>
                                          <p:spTgt spid="7"/>
                                        </p:tgtEl>
                                        <p:attrNameLst>
                                          <p:attrName>ppt_x</p:attrName>
                                          <p:attrName>ppt_y</p:attrName>
                                        </p:attrNameLst>
                                      </p:cBhvr>
                                      <p:rCtr x="26" y="-4977"/>
                                    </p:animMotion>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64" presetClass="path" presetSubtype="0" accel="50000" decel="50000" fill="hold" nodeType="withEffect">
                                  <p:stCondLst>
                                    <p:cond delay="0"/>
                                  </p:stCondLst>
                                  <p:childTnLst>
                                    <p:animMotion origin="layout" path="M -6.25E-7 -1.48148E-6 L 0.00065 -0.0993 " pathEditMode="relative" rAng="0" ptsTypes="AA">
                                      <p:cBhvr>
                                        <p:cTn id="34" dur="500" fill="hold"/>
                                        <p:tgtEl>
                                          <p:spTgt spid="23"/>
                                        </p:tgtEl>
                                        <p:attrNameLst>
                                          <p:attrName>ppt_x</p:attrName>
                                          <p:attrName>ppt_y</p:attrName>
                                        </p:attrNameLst>
                                      </p:cBhvr>
                                      <p:rCtr x="26" y="-4977"/>
                                    </p:animMotion>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64" presetClass="path" presetSubtype="0" accel="50000" decel="50000" fill="hold" nodeType="withEffect">
                                  <p:stCondLst>
                                    <p:cond delay="0"/>
                                  </p:stCondLst>
                                  <p:childTnLst>
                                    <p:animMotion origin="layout" path="M -6.25E-7 -1.48148E-6 L 0.00065 -0.0993 " pathEditMode="relative" rAng="0" ptsTypes="AA">
                                      <p:cBhvr>
                                        <p:cTn id="38" dur="500" fill="hold"/>
                                        <p:tgtEl>
                                          <p:spTgt spid="32"/>
                                        </p:tgtEl>
                                        <p:attrNameLst>
                                          <p:attrName>ppt_x</p:attrName>
                                          <p:attrName>ppt_y</p:attrName>
                                        </p:attrNameLst>
                                      </p:cBhvr>
                                      <p:rCtr x="26" y="-4977"/>
                                    </p:animMotion>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64" presetClass="path" presetSubtype="0" accel="50000" decel="50000" fill="hold" nodeType="withEffect">
                                  <p:stCondLst>
                                    <p:cond delay="0"/>
                                  </p:stCondLst>
                                  <p:childTnLst>
                                    <p:animMotion origin="layout" path="M -3.75E-6 0 L 0.00065 -0.09931 " pathEditMode="relative" rAng="0" ptsTypes="AA">
                                      <p:cBhvr>
                                        <p:cTn id="42" dur="500" fill="hold"/>
                                        <p:tgtEl>
                                          <p:spTgt spid="11"/>
                                        </p:tgtEl>
                                        <p:attrNameLst>
                                          <p:attrName>ppt_x</p:attrName>
                                          <p:attrName>ppt_y</p:attrName>
                                        </p:attrNameLst>
                                      </p:cBhvr>
                                      <p:rCtr x="26" y="-49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580980" y="1895356"/>
            <a:ext cx="11030040" cy="4431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200" b="0" i="0" u="none" strike="noStrike" kern="1200" cap="none" spc="-50" normalizeH="0" baseline="0" noProof="0">
                <a:ln w="3175">
                  <a:noFill/>
                </a:ln>
                <a:solidFill>
                  <a:srgbClr val="DED7F7">
                    <a:lumMod val="50000"/>
                  </a:srgbClr>
                </a:solidFill>
                <a:effectLst/>
                <a:uLnTx/>
                <a:uFillTx/>
                <a:latin typeface="Segoe UI Semibold"/>
                <a:ea typeface="+mn-ea"/>
                <a:cs typeface="Segoe UI" pitchFamily="34" charset="0"/>
              </a:rPr>
              <a:t>Thriving open-source ecosystem</a:t>
            </a:r>
            <a:endParaRPr kumimoji="0" lang="en-US" sz="3200" b="1" i="0" u="none" strike="noStrike" kern="1200" cap="none" spc="-50" normalizeH="0" baseline="0" noProof="0">
              <a:ln w="3175">
                <a:noFill/>
              </a:ln>
              <a:solidFill>
                <a:srgbClr val="DED7F7">
                  <a:lumMod val="50000"/>
                </a:srgbClr>
              </a:solidFill>
              <a:effectLst/>
              <a:uLnTx/>
              <a:uFillTx/>
              <a:latin typeface="Consolas" panose="020B0609020204030204" pitchFamily="49" charset="0"/>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580980" y="1240152"/>
            <a:ext cx="1855974"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OPEN SOURCE</a:t>
            </a:r>
            <a:endPar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D459FFB5-4B6F-429B-9824-999945A05AFD}"/>
              </a:ext>
            </a:extLst>
          </p:cNvPr>
          <p:cNvSpPr txBox="1"/>
          <p:nvPr/>
        </p:nvSpPr>
        <p:spPr>
          <a:xfrm>
            <a:off x="580980" y="6212465"/>
            <a:ext cx="11030040" cy="480131"/>
          </a:xfrm>
          <a:prstGeom prst="rect">
            <a:avLst/>
          </a:prstGeom>
          <a:noFill/>
        </p:spPr>
        <p:txBody>
          <a:bodyPr wrap="square">
            <a:spAutoFit/>
          </a:bodyPr>
          <a:lstStyle/>
          <a:p>
            <a:pPr marL="0" marR="0" lvl="0" indent="0" algn="ctr" defTabSz="932742" rtl="0" eaLnBrk="1" fontAlgn="auto" latinLnBrk="0" hangingPunct="1">
              <a:lnSpc>
                <a:spcPct val="90000"/>
              </a:lnSpc>
              <a:spcBef>
                <a:spcPts val="1200"/>
              </a:spcBef>
              <a:spcAft>
                <a:spcPts val="1200"/>
              </a:spcAft>
              <a:buClrTx/>
              <a:buSzTx/>
              <a:buFontTx/>
              <a:buNone/>
              <a:tabLst/>
              <a:defRPr/>
            </a:pPr>
            <a:r>
              <a:rPr kumimoji="0" lang="en-US" sz="2800" b="0" i="0" u="none" strike="noStrike" kern="1200" cap="none" spc="0" normalizeH="0" baseline="0" noProof="0" dirty="0">
                <a:ln>
                  <a:noFill/>
                </a:ln>
                <a:solidFill>
                  <a:srgbClr val="666666"/>
                </a:solidFill>
                <a:effectLst/>
                <a:uLnTx/>
                <a:uFillTx/>
                <a:latin typeface="Consolas" panose="020B0609020204030204" pitchFamily="49" charset="0"/>
                <a:ea typeface="+mn-ea"/>
                <a:cs typeface="+mn-cs"/>
              </a:rPr>
              <a:t>https://</a:t>
            </a:r>
            <a:r>
              <a:rPr kumimoji="0" lang="en-US" sz="2800" b="1" i="0" u="none" strike="noStrike" kern="1200" cap="none" spc="0" normalizeH="0" baseline="0" noProof="0" dirty="0">
                <a:ln>
                  <a:noFill/>
                </a:ln>
                <a:solidFill>
                  <a:srgbClr val="666666"/>
                </a:solidFill>
                <a:effectLst/>
                <a:uLnTx/>
                <a:uFillTx/>
                <a:latin typeface="Consolas" panose="020B0609020204030204" pitchFamily="49" charset="0"/>
                <a:ea typeface="+mn-ea"/>
                <a:cs typeface="+mn-cs"/>
              </a:rPr>
              <a:t>aka.ms/awesome-blazor</a:t>
            </a:r>
            <a:endParaRPr kumimoji="0" lang="en-US" sz="2800" b="1" i="0" u="none" strike="noStrike" kern="1200" cap="none" spc="-50" normalizeH="0" baseline="0" noProof="0" dirty="0">
              <a:ln w="3175">
                <a:noFill/>
              </a:ln>
              <a:solidFill>
                <a:srgbClr val="666666"/>
              </a:solidFill>
              <a:effectLst/>
              <a:uLnTx/>
              <a:uFillTx/>
              <a:latin typeface="Consolas" panose="020B0609020204030204" pitchFamily="49" charset="0"/>
              <a:ea typeface="+mn-ea"/>
              <a:cs typeface="+mn-cs"/>
            </a:endParaRPr>
          </a:p>
        </p:txBody>
      </p:sp>
      <p:grpSp>
        <p:nvGrpSpPr>
          <p:cNvPr id="8" name="Group 7">
            <a:extLst>
              <a:ext uri="{FF2B5EF4-FFF2-40B4-BE49-F238E27FC236}">
                <a16:creationId xmlns:a16="http://schemas.microsoft.com/office/drawing/2014/main" id="{B08E082D-8A05-467F-A22D-174C371EF07C}"/>
              </a:ext>
            </a:extLst>
          </p:cNvPr>
          <p:cNvGrpSpPr/>
          <p:nvPr/>
        </p:nvGrpSpPr>
        <p:grpSpPr>
          <a:xfrm>
            <a:off x="1038109" y="3325540"/>
            <a:ext cx="10103678" cy="3209843"/>
            <a:chOff x="1038109" y="3325540"/>
            <a:chExt cx="10103678" cy="3209843"/>
          </a:xfrm>
        </p:grpSpPr>
        <p:grpSp>
          <p:nvGrpSpPr>
            <p:cNvPr id="6" name="Group 5">
              <a:extLst>
                <a:ext uri="{FF2B5EF4-FFF2-40B4-BE49-F238E27FC236}">
                  <a16:creationId xmlns:a16="http://schemas.microsoft.com/office/drawing/2014/main" id="{26511989-3BA4-4BF8-BB4F-0D3980DEBB70}"/>
                </a:ext>
              </a:extLst>
            </p:cNvPr>
            <p:cNvGrpSpPr/>
            <p:nvPr/>
          </p:nvGrpSpPr>
          <p:grpSpPr>
            <a:xfrm>
              <a:off x="1038109" y="3325540"/>
              <a:ext cx="10103678" cy="3209843"/>
              <a:chOff x="1038109" y="2655503"/>
              <a:chExt cx="10103678" cy="3209843"/>
            </a:xfrm>
          </p:grpSpPr>
          <p:grpSp>
            <p:nvGrpSpPr>
              <p:cNvPr id="4" name="Group 3">
                <a:extLst>
                  <a:ext uri="{FF2B5EF4-FFF2-40B4-BE49-F238E27FC236}">
                    <a16:creationId xmlns:a16="http://schemas.microsoft.com/office/drawing/2014/main" id="{0036CCF9-5FC1-4DB3-9E1A-020A13AEEF3B}"/>
                  </a:ext>
                </a:extLst>
              </p:cNvPr>
              <p:cNvGrpSpPr/>
              <p:nvPr/>
            </p:nvGrpSpPr>
            <p:grpSpPr>
              <a:xfrm>
                <a:off x="1038109" y="2655503"/>
                <a:ext cx="10103678" cy="3209843"/>
                <a:chOff x="1038109" y="2655503"/>
                <a:chExt cx="10103678" cy="3209843"/>
              </a:xfrm>
            </p:grpSpPr>
            <p:grpSp>
              <p:nvGrpSpPr>
                <p:cNvPr id="30" name="Group 29">
                  <a:extLst>
                    <a:ext uri="{FF2B5EF4-FFF2-40B4-BE49-F238E27FC236}">
                      <a16:creationId xmlns:a16="http://schemas.microsoft.com/office/drawing/2014/main" id="{E00CD822-32D1-42BB-972E-E7F029171BC0}"/>
                    </a:ext>
                  </a:extLst>
                </p:cNvPr>
                <p:cNvGrpSpPr/>
                <p:nvPr/>
              </p:nvGrpSpPr>
              <p:grpSpPr>
                <a:xfrm>
                  <a:off x="1038109" y="2655503"/>
                  <a:ext cx="10103678" cy="3209843"/>
                  <a:chOff x="1038109" y="2884103"/>
                  <a:chExt cx="10103678" cy="3209843"/>
                </a:xfrm>
              </p:grpSpPr>
              <p:grpSp>
                <p:nvGrpSpPr>
                  <p:cNvPr id="15" name="Group 14">
                    <a:extLst>
                      <a:ext uri="{FF2B5EF4-FFF2-40B4-BE49-F238E27FC236}">
                        <a16:creationId xmlns:a16="http://schemas.microsoft.com/office/drawing/2014/main" id="{5701D4B5-5360-40B8-AE5B-C1B455CE7BCE}"/>
                      </a:ext>
                    </a:extLst>
                  </p:cNvPr>
                  <p:cNvGrpSpPr/>
                  <p:nvPr/>
                </p:nvGrpSpPr>
                <p:grpSpPr>
                  <a:xfrm>
                    <a:off x="3506781" y="3026141"/>
                    <a:ext cx="3207542" cy="694742"/>
                    <a:chOff x="-6486069" y="5372697"/>
                    <a:chExt cx="5132061" cy="1111585"/>
                  </a:xfrm>
                </p:grpSpPr>
                <p:pic>
                  <p:nvPicPr>
                    <p:cNvPr id="13" name="Graphic 12">
                      <a:extLst>
                        <a:ext uri="{FF2B5EF4-FFF2-40B4-BE49-F238E27FC236}">
                          <a16:creationId xmlns:a16="http://schemas.microsoft.com/office/drawing/2014/main" id="{5B9E9489-A5C5-47F9-BB81-34C98A9C6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069" y="5372697"/>
                      <a:ext cx="1235095" cy="1111585"/>
                    </a:xfrm>
                    <a:prstGeom prst="rect">
                      <a:avLst/>
                    </a:prstGeom>
                  </p:spPr>
                </p:pic>
                <p:pic>
                  <p:nvPicPr>
                    <p:cNvPr id="1032" name="Picture 8" descr="MatBlazor">
                      <a:extLst>
                        <a:ext uri="{FF2B5EF4-FFF2-40B4-BE49-F238E27FC236}">
                          <a16:creationId xmlns:a16="http://schemas.microsoft.com/office/drawing/2014/main" id="{D3541DE4-1D6A-4E60-A791-16FB2B325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34" y="5492865"/>
                      <a:ext cx="3519626" cy="87160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5332AD05-8431-408D-9BCF-A56F6BD14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157" y="4662874"/>
                    <a:ext cx="3032458" cy="48985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lazored">
                    <a:extLst>
                      <a:ext uri="{FF2B5EF4-FFF2-40B4-BE49-F238E27FC236}">
                        <a16:creationId xmlns:a16="http://schemas.microsoft.com/office/drawing/2014/main" id="{13248AAC-3088-48E1-B254-931A42155E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798" y="2884103"/>
                    <a:ext cx="1905000"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81075D07-B5DB-4405-90BC-17B4A5FF489B}"/>
                      </a:ext>
                    </a:extLst>
                  </p:cNvPr>
                  <p:cNvGrpSpPr/>
                  <p:nvPr/>
                </p:nvGrpSpPr>
                <p:grpSpPr>
                  <a:xfrm>
                    <a:off x="1038109" y="5051165"/>
                    <a:ext cx="3613725" cy="1042781"/>
                    <a:chOff x="-5077878" y="2376894"/>
                    <a:chExt cx="3613725" cy="1042781"/>
                  </a:xfrm>
                </p:grpSpPr>
                <p:sp>
                  <p:nvSpPr>
                    <p:cNvPr id="26" name="TextBox 25">
                      <a:extLst>
                        <a:ext uri="{FF2B5EF4-FFF2-40B4-BE49-F238E27FC236}">
                          <a16:creationId xmlns:a16="http://schemas.microsoft.com/office/drawing/2014/main" id="{27196F58-9CA7-4CD1-B947-C8AD738B4E8E}"/>
                        </a:ext>
                      </a:extLst>
                    </p:cNvPr>
                    <p:cNvSpPr txBox="1"/>
                    <p:nvPr/>
                  </p:nvSpPr>
                  <p:spPr>
                    <a:xfrm>
                      <a:off x="-4035097" y="2611801"/>
                      <a:ext cx="257094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212529"/>
                          </a:solidFill>
                          <a:effectLst/>
                          <a:uLnTx/>
                          <a:uFillTx/>
                          <a:latin typeface="-apple-system"/>
                          <a:ea typeface="+mn-ea"/>
                          <a:cs typeface="+mn-cs"/>
                        </a:rPr>
                        <a:t>BlazorStrap</a:t>
                      </a:r>
                      <a:endParaRPr kumimoji="0" lang="en-US" sz="4000" b="0" i="0" u="none" strike="noStrike" kern="1200" cap="none" spc="0" normalizeH="0" baseline="0" noProof="0">
                        <a:ln>
                          <a:noFill/>
                        </a:ln>
                        <a:solidFill>
                          <a:srgbClr val="212529"/>
                        </a:solidFill>
                        <a:effectLst/>
                        <a:uLnTx/>
                        <a:uFillTx/>
                        <a:latin typeface="-apple-system"/>
                        <a:ea typeface="+mn-ea"/>
                        <a:cs typeface="+mn-cs"/>
                      </a:endParaRPr>
                    </a:p>
                  </p:txBody>
                </p:sp>
                <p:pic>
                  <p:nvPicPr>
                    <p:cNvPr id="19" name="Graphic 18">
                      <a:extLst>
                        <a:ext uri="{FF2B5EF4-FFF2-40B4-BE49-F238E27FC236}">
                          <a16:creationId xmlns:a16="http://schemas.microsoft.com/office/drawing/2014/main" id="{ECDE4A17-26F3-49ED-ABF8-14C4E2DBD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77878" y="2376894"/>
                      <a:ext cx="1042781" cy="1042781"/>
                    </a:xfrm>
                    <a:prstGeom prst="rect">
                      <a:avLst/>
                    </a:prstGeom>
                  </p:spPr>
                </p:pic>
              </p:grpSp>
              <p:grpSp>
                <p:nvGrpSpPr>
                  <p:cNvPr id="27" name="Group 26">
                    <a:extLst>
                      <a:ext uri="{FF2B5EF4-FFF2-40B4-BE49-F238E27FC236}">
                        <a16:creationId xmlns:a16="http://schemas.microsoft.com/office/drawing/2014/main" id="{14BE684D-F8A9-432A-939D-66BC2CF63967}"/>
                      </a:ext>
                    </a:extLst>
                  </p:cNvPr>
                  <p:cNvGrpSpPr/>
                  <p:nvPr/>
                </p:nvGrpSpPr>
                <p:grpSpPr>
                  <a:xfrm>
                    <a:off x="8633655" y="3051435"/>
                    <a:ext cx="2508132" cy="1585268"/>
                    <a:chOff x="3659403" y="3030830"/>
                    <a:chExt cx="2508132" cy="1585268"/>
                  </a:xfrm>
                </p:grpSpPr>
                <p:pic>
                  <p:nvPicPr>
                    <p:cNvPr id="22" name="Graphic 21">
                      <a:extLst>
                        <a:ext uri="{FF2B5EF4-FFF2-40B4-BE49-F238E27FC236}">
                          <a16:creationId xmlns:a16="http://schemas.microsoft.com/office/drawing/2014/main" id="{75038CE0-0138-4146-962A-594DA87DC7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43399" y="3030830"/>
                      <a:ext cx="1140141" cy="1140141"/>
                    </a:xfrm>
                    <a:prstGeom prst="rect">
                      <a:avLst/>
                    </a:prstGeom>
                  </p:spPr>
                </p:pic>
                <p:sp>
                  <p:nvSpPr>
                    <p:cNvPr id="33" name="TextBox 32">
                      <a:extLst>
                        <a:ext uri="{FF2B5EF4-FFF2-40B4-BE49-F238E27FC236}">
                          <a16:creationId xmlns:a16="http://schemas.microsoft.com/office/drawing/2014/main" id="{070005E7-7F13-4383-8A0B-6661F990B493}"/>
                        </a:ext>
                      </a:extLst>
                    </p:cNvPr>
                    <p:cNvSpPr txBox="1"/>
                    <p:nvPr/>
                  </p:nvSpPr>
                  <p:spPr>
                    <a:xfrm>
                      <a:off x="3659403" y="4138938"/>
                      <a:ext cx="2508132" cy="4771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292E"/>
                          </a:solidFill>
                          <a:effectLst/>
                          <a:uLnTx/>
                          <a:uFillTx/>
                          <a:latin typeface="-apple-system"/>
                          <a:ea typeface="+mn-ea"/>
                          <a:cs typeface="+mn-cs"/>
                        </a:rPr>
                        <a:t>Ant Design Blazor</a:t>
                      </a:r>
                    </a:p>
                  </p:txBody>
                </p:sp>
              </p:grpSp>
              <p:sp>
                <p:nvSpPr>
                  <p:cNvPr id="28" name="TextBox 27">
                    <a:extLst>
                      <a:ext uri="{FF2B5EF4-FFF2-40B4-BE49-F238E27FC236}">
                        <a16:creationId xmlns:a16="http://schemas.microsoft.com/office/drawing/2014/main" id="{F7A702BC-5C24-4748-9624-C4F5F779CB17}"/>
                      </a:ext>
                    </a:extLst>
                  </p:cNvPr>
                  <p:cNvSpPr txBox="1"/>
                  <p:nvPr/>
                </p:nvSpPr>
                <p:spPr>
                  <a:xfrm>
                    <a:off x="6836133" y="3083603"/>
                    <a:ext cx="19845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err="1">
                        <a:ln>
                          <a:noFill/>
                        </a:ln>
                        <a:solidFill>
                          <a:srgbClr val="24292E"/>
                        </a:solidFill>
                        <a:effectLst/>
                        <a:uLnTx/>
                        <a:uFillTx/>
                        <a:latin typeface="-apple-system"/>
                        <a:ea typeface="+mn-ea"/>
                        <a:cs typeface="+mn-cs"/>
                      </a:rPr>
                      <a:t>bUnit</a:t>
                    </a:r>
                    <a:endParaRPr kumimoji="0" lang="en-US" sz="4400" b="0" i="0" u="none" strike="noStrike" kern="1200" cap="none" spc="0" normalizeH="0" baseline="0" noProof="0">
                      <a:ln>
                        <a:noFill/>
                      </a:ln>
                      <a:solidFill>
                        <a:srgbClr val="24292E"/>
                      </a:solidFill>
                      <a:effectLst/>
                      <a:uLnTx/>
                      <a:uFillTx/>
                      <a:latin typeface="-apple-system"/>
                      <a:ea typeface="+mn-ea"/>
                      <a:cs typeface="+mn-cs"/>
                    </a:endParaRPr>
                  </a:p>
                </p:txBody>
              </p:sp>
            </p:grpSp>
            <p:pic>
              <p:nvPicPr>
                <p:cNvPr id="36" name="Picture 35" descr="A picture containing drawing&#10;&#10;Description automatically generated">
                  <a:extLst>
                    <a:ext uri="{FF2B5EF4-FFF2-40B4-BE49-F238E27FC236}">
                      <a16:creationId xmlns:a16="http://schemas.microsoft.com/office/drawing/2014/main" id="{F5098025-4369-4355-BBC1-41E968D54C0C}"/>
                    </a:ext>
                  </a:extLst>
                </p:cNvPr>
                <p:cNvPicPr>
                  <a:picLocks noChangeAspect="1"/>
                </p:cNvPicPr>
                <p:nvPr/>
              </p:nvPicPr>
              <p:blipFill>
                <a:blip r:embed="rId12"/>
                <a:stretch>
                  <a:fillRect/>
                </a:stretch>
              </p:blipFill>
              <p:spPr>
                <a:xfrm>
                  <a:off x="9259559" y="4522788"/>
                  <a:ext cx="1256324" cy="1256324"/>
                </a:xfrm>
                <a:prstGeom prst="rect">
                  <a:avLst/>
                </a:prstGeom>
              </p:spPr>
            </p:pic>
            <p:sp>
              <p:nvSpPr>
                <p:cNvPr id="38" name="TextBox 37">
                  <a:extLst>
                    <a:ext uri="{FF2B5EF4-FFF2-40B4-BE49-F238E27FC236}">
                      <a16:creationId xmlns:a16="http://schemas.microsoft.com/office/drawing/2014/main" id="{73D7B377-F731-425D-8FBA-9F86CF6070D0}"/>
                    </a:ext>
                  </a:extLst>
                </p:cNvPr>
                <p:cNvSpPr txBox="1"/>
                <p:nvPr/>
              </p:nvSpPr>
              <p:spPr>
                <a:xfrm>
                  <a:off x="6574335" y="4356037"/>
                  <a:ext cx="250813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err="1">
                      <a:ln>
                        <a:noFill/>
                      </a:ln>
                      <a:solidFill>
                        <a:srgbClr val="24292E"/>
                      </a:solidFill>
                      <a:effectLst/>
                      <a:uLnTx/>
                      <a:uFillTx/>
                      <a:latin typeface="-apple-system"/>
                      <a:ea typeface="+mn-ea"/>
                      <a:cs typeface="+mn-cs"/>
                    </a:rPr>
                    <a:t>Blazm</a:t>
                  </a:r>
                  <a:endParaRPr kumimoji="0" lang="en-US" sz="3600" b="0" i="0" u="none" strike="noStrike" kern="1200" cap="none" spc="0" normalizeH="0" baseline="0" noProof="0">
                    <a:ln>
                      <a:noFill/>
                    </a:ln>
                    <a:solidFill>
                      <a:srgbClr val="24292E"/>
                    </a:solidFill>
                    <a:effectLst/>
                    <a:uLnTx/>
                    <a:uFillTx/>
                    <a:latin typeface="-apple-system"/>
                    <a:ea typeface="+mn-ea"/>
                    <a:cs typeface="+mn-cs"/>
                  </a:endParaRPr>
                </a:p>
              </p:txBody>
            </p:sp>
          </p:grpSp>
          <p:pic>
            <p:nvPicPr>
              <p:cNvPr id="1026" name="Picture 2">
                <a:extLst>
                  <a:ext uri="{FF2B5EF4-FFF2-40B4-BE49-F238E27FC236}">
                    <a16:creationId xmlns:a16="http://schemas.microsoft.com/office/drawing/2014/main" id="{71548B2E-663B-4EC9-8F9B-FF13F88E335F}"/>
                  </a:ext>
                </a:extLst>
              </p:cNvPr>
              <p:cNvPicPr>
                <a:picLocks noChangeAspect="1" noChangeArrowheads="1"/>
              </p:cNvPicPr>
              <p:nvPr/>
            </p:nvPicPr>
            <p:blipFill>
              <a:blip r:embed="rId13"/>
              <a:srcRect/>
              <a:stretch/>
            </p:blipFill>
            <p:spPr bwMode="auto">
              <a:xfrm>
                <a:off x="4533332" y="3588189"/>
                <a:ext cx="3125335" cy="694519"/>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phic 6">
              <a:extLst>
                <a:ext uri="{FF2B5EF4-FFF2-40B4-BE49-F238E27FC236}">
                  <a16:creationId xmlns:a16="http://schemas.microsoft.com/office/drawing/2014/main" id="{50C88A0F-39C6-4799-800F-22E22B5CDF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61841" y="5715496"/>
              <a:ext cx="2704965" cy="694518"/>
            </a:xfrm>
            <a:prstGeom prst="rect">
              <a:avLst/>
            </a:prstGeom>
          </p:spPr>
        </p:pic>
      </p:grpSp>
    </p:spTree>
    <p:extLst>
      <p:ext uri="{BB962C8B-B14F-4D97-AF65-F5344CB8AC3E}">
        <p14:creationId xmlns:p14="http://schemas.microsoft.com/office/powerpoint/2010/main" val="1320131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4.81481E-6 L 0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6 3.7037E-6 L 2.08333E-6 0.03842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42" presetClass="path" presetSubtype="0" accel="50000" decel="50000" fill="hold" nodeType="withEffect">
                                  <p:stCondLst>
                                    <p:cond delay="0"/>
                                  </p:stCondLst>
                                  <p:childTnLst>
                                    <p:animMotion origin="layout" path="M 8.33333E-7 -1.48148E-6 L 8.33333E-7 -0.10116 " pathEditMode="relative" rAng="0" ptsTypes="AA">
                                      <p:cBhvr>
                                        <p:cTn id="22" dur="500" fill="hold"/>
                                        <p:tgtEl>
                                          <p:spTgt spid="8"/>
                                        </p:tgtEl>
                                        <p:attrNameLst>
                                          <p:attrName>ppt_x</p:attrName>
                                          <p:attrName>ppt_y</p:attrName>
                                        </p:attrNameLst>
                                      </p:cBhvr>
                                      <p:rCtr x="0" y="-5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41" grpId="0"/>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1.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7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icrosoft Build 16/9 Black Template">
  <a:themeElements>
    <a:clrScheme name="Custom 18">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A38B"/>
      </a:accent5>
      <a:accent6>
        <a:srgbClr val="B1B3B3"/>
      </a:accent6>
      <a:hlink>
        <a:srgbClr val="89DCD2"/>
      </a:hlink>
      <a:folHlink>
        <a:srgbClr val="89DCD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AC21DCE8-FA29-40C0-8B39-13A1DB28931C}" vid="{3B873166-3449-4271-8DDD-BCFCE847B73B}"/>
    </a:ext>
  </a:extLst>
</a:theme>
</file>

<file path=ppt/theme/theme15.xml><?xml version="1.0" encoding="utf-8"?>
<a:theme xmlns:a="http://schemas.openxmlformats.org/drawingml/2006/main" name="1_Microsoft Build 16/9 White Template">
  <a:themeElements>
    <a:clrScheme name="Custom 15">
      <a:dk1>
        <a:srgbClr val="000000"/>
      </a:dk1>
      <a:lt1>
        <a:srgbClr val="FFFFFF"/>
      </a:lt1>
      <a:dk2>
        <a:srgbClr val="243A5E"/>
      </a:dk2>
      <a:lt2>
        <a:srgbClr val="E6E6E6"/>
      </a:lt2>
      <a:accent1>
        <a:srgbClr val="0078D4"/>
      </a:accent1>
      <a:accent2>
        <a:srgbClr val="243A5E"/>
      </a:accent2>
      <a:accent3>
        <a:srgbClr val="C73ECC"/>
      </a:accent3>
      <a:accent4>
        <a:srgbClr val="CD98CF"/>
      </a:accent4>
      <a:accent5>
        <a:srgbClr val="FFA38B"/>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6" id="{5AB83E4D-DAFD-475F-94BE-3C874EE6796C}" vid="{EF52822A-F92D-4612-B336-94EE81DEA042}"/>
    </a:ext>
  </a:extLst>
</a:theme>
</file>

<file path=ppt/theme/theme16.xml><?xml version="1.0" encoding="utf-8"?>
<a:theme xmlns:a="http://schemas.openxmlformats.org/drawingml/2006/main" name="4_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7.xml><?xml version="1.0" encoding="utf-8"?>
<a:theme xmlns:a="http://schemas.openxmlformats.org/drawingml/2006/main" name="5_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5.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7.xml><?xml version="1.0" encoding="utf-8"?>
<a:theme xmlns:a="http://schemas.openxmlformats.org/drawingml/2006/main" name="1_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5063</TotalTime>
  <Words>1536</Words>
  <Application>Microsoft Office PowerPoint</Application>
  <PresentationFormat>Widescreen</PresentationFormat>
  <Paragraphs>320</Paragraphs>
  <Slides>32</Slides>
  <Notes>22</Notes>
  <HiddenSlides>1</HiddenSlides>
  <MMClips>0</MMClips>
  <ScaleCrop>false</ScaleCrop>
  <HeadingPairs>
    <vt:vector size="8" baseType="variant">
      <vt:variant>
        <vt:lpstr>Fonts Used</vt:lpstr>
      </vt:variant>
      <vt:variant>
        <vt:i4>11</vt:i4>
      </vt:variant>
      <vt:variant>
        <vt:lpstr>Theme</vt:lpstr>
      </vt:variant>
      <vt:variant>
        <vt:i4>17</vt:i4>
      </vt:variant>
      <vt:variant>
        <vt:lpstr>Embedded OLE Servers</vt:lpstr>
      </vt:variant>
      <vt:variant>
        <vt:i4>1</vt:i4>
      </vt:variant>
      <vt:variant>
        <vt:lpstr>Slide Titles</vt:lpstr>
      </vt:variant>
      <vt:variant>
        <vt:i4>32</vt:i4>
      </vt:variant>
    </vt:vector>
  </HeadingPairs>
  <TitlesOfParts>
    <vt:vector size="61" baseType="lpstr">
      <vt:lpstr>-apple-system</vt:lpstr>
      <vt:lpstr>Segoe UI Semibold</vt:lpstr>
      <vt:lpstr>Segoe UI Semilight</vt:lpstr>
      <vt:lpstr>Segoe UI Light</vt:lpstr>
      <vt:lpstr>Arial</vt:lpstr>
      <vt:lpstr>Segoe UI</vt:lpstr>
      <vt:lpstr>Open Sans</vt:lpstr>
      <vt:lpstr>Consolas</vt:lpstr>
      <vt:lpstr>Calibri Light</vt:lpstr>
      <vt:lpstr>Wingdings</vt:lpstr>
      <vt:lpstr>Calibri</vt:lpstr>
      <vt:lpstr>1_Office Theme</vt:lpstr>
      <vt:lpstr>3_Office Theme</vt:lpstr>
      <vt:lpstr>2_Office Theme</vt:lpstr>
      <vt:lpstr>9-51151_Build_Black_Template</vt:lpstr>
      <vt:lpstr>4_Office Theme</vt:lpstr>
      <vt:lpstr>1_9-51056_Build 2019 Keynote_Light Gray Template</vt:lpstr>
      <vt:lpstr>1_Dotnet_Template_Light</vt:lpstr>
      <vt:lpstr>Dotnet_Template_Light</vt:lpstr>
      <vt:lpstr>1_9-51151_Build_Black_Template</vt:lpstr>
      <vt:lpstr>3_Dotnet_Template_Light</vt:lpstr>
      <vt:lpstr>5_Office Theme</vt:lpstr>
      <vt:lpstr>7_Office Theme</vt:lpstr>
      <vt:lpstr>6_Office Theme</vt:lpstr>
      <vt:lpstr>Microsoft Build 16/9 Black Template</vt:lpstr>
      <vt:lpstr>1_Microsoft Build 16/9 White Template</vt:lpstr>
      <vt:lpstr>4_Dotnet_Template_Light</vt:lpstr>
      <vt:lpstr>5_Dotnet_Template_Light</vt:lpstr>
      <vt:lpstr>Bitmap Image</vt:lpstr>
      <vt:lpstr>Modern Web UI with .NET &amp; Blazor</vt:lpstr>
      <vt:lpstr>PowerPoint Presentation</vt:lpstr>
      <vt:lpstr>PowerPoint Presentation</vt:lpstr>
      <vt:lpstr>Blazor: Full stack web apps with .NET</vt:lpstr>
      <vt:lpstr>Blazor components</vt:lpstr>
      <vt:lpstr>Part of the ASP.NET Core family</vt:lpstr>
      <vt:lpstr>Blazor in .NET 6 LTS</vt:lpstr>
      <vt:lpstr>Ready-made Blazor UI components</vt:lpstr>
      <vt:lpstr>PowerPoint Presentation</vt:lpstr>
      <vt:lpstr>Blazor Fluent UI Components</vt:lpstr>
      <vt:lpstr>PowerPoint Presentation</vt:lpstr>
      <vt:lpstr>PowerPoint Presentation</vt:lpstr>
      <vt:lpstr>PowerPoint Presentation</vt:lpstr>
      <vt:lpstr>How it works</vt:lpstr>
      <vt:lpstr>Choosing your Blazor hosting model</vt:lpstr>
      <vt:lpstr>Shared component model</vt:lpstr>
      <vt:lpstr>Get started with Blazor</vt:lpstr>
      <vt:lpstr>Demo</vt:lpstr>
      <vt:lpstr>.NET WebAssembly build tools</vt:lpstr>
      <vt:lpstr>Blazor WebAssembly trimming</vt:lpstr>
      <vt:lpstr>Blazor beyond the web</vt:lpstr>
      <vt:lpstr>Blazor Hybrid apps </vt:lpstr>
      <vt:lpstr>.NET Multi-platform App UI (MAUI)</vt:lpstr>
      <vt:lpstr>Hybrid apps with Blazor &amp; .NET MAUI </vt:lpstr>
      <vt:lpstr>Demo</vt:lpstr>
      <vt:lpstr>Modernize with Blazor Hybrid UI</vt:lpstr>
      <vt:lpstr>Demo</vt:lpstr>
      <vt:lpstr>Reach &amp; Power</vt:lpstr>
      <vt:lpstr>Blazor in .NET 7</vt:lpstr>
      <vt:lpstr>Demo</vt:lpstr>
      <vt:lpstr>.NET Schedule</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Daniel Roth</cp:lastModifiedBy>
  <cp:revision>6</cp:revision>
  <dcterms:created xsi:type="dcterms:W3CDTF">2020-08-18T20:47:27Z</dcterms:created>
  <dcterms:modified xsi:type="dcterms:W3CDTF">2022-10-12T04:29:38Z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